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36"/>
  </p:notesMasterIdLst>
  <p:sldIdLst>
    <p:sldId id="257" r:id="rId2"/>
    <p:sldId id="263" r:id="rId3"/>
    <p:sldId id="277" r:id="rId4"/>
    <p:sldId id="295" r:id="rId5"/>
    <p:sldId id="276" r:id="rId6"/>
    <p:sldId id="303" r:id="rId7"/>
    <p:sldId id="270" r:id="rId8"/>
    <p:sldId id="296" r:id="rId9"/>
    <p:sldId id="285" r:id="rId10"/>
    <p:sldId id="298" r:id="rId11"/>
    <p:sldId id="275" r:id="rId12"/>
    <p:sldId id="301" r:id="rId13"/>
    <p:sldId id="271" r:id="rId14"/>
    <p:sldId id="304" r:id="rId15"/>
    <p:sldId id="274" r:id="rId16"/>
    <p:sldId id="273" r:id="rId17"/>
    <p:sldId id="305" r:id="rId18"/>
    <p:sldId id="289" r:id="rId19"/>
    <p:sldId id="292" r:id="rId20"/>
    <p:sldId id="294" r:id="rId21"/>
    <p:sldId id="281" r:id="rId22"/>
    <p:sldId id="282" r:id="rId23"/>
    <p:sldId id="286" r:id="rId24"/>
    <p:sldId id="293" r:id="rId25"/>
    <p:sldId id="283" r:id="rId26"/>
    <p:sldId id="287" r:id="rId27"/>
    <p:sldId id="288" r:id="rId28"/>
    <p:sldId id="290" r:id="rId29"/>
    <p:sldId id="266" r:id="rId30"/>
    <p:sldId id="302" r:id="rId31"/>
    <p:sldId id="297" r:id="rId32"/>
    <p:sldId id="299" r:id="rId33"/>
    <p:sldId id="300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F2B"/>
    <a:srgbClr val="344529"/>
    <a:srgbClr val="2B3922"/>
    <a:srgbClr val="2E3722"/>
    <a:srgbClr val="FCF7F1"/>
    <a:srgbClr val="B8D233"/>
    <a:srgbClr val="5CC6D6"/>
    <a:srgbClr val="F8D22F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F0830-5719-5C86-BD83-89FC4E6A6A3C}" v="220" dt="2020-01-28T18:41:49.367"/>
    <p1510:client id="{3636B6B4-C07B-D272-26DB-DC59324B1C97}" v="41" dt="2020-01-28T17:29:11.926"/>
    <p1510:client id="{40D62573-9878-8F15-22EC-1FD79E1DD465}" v="9" dt="2020-01-28T08:28:15.603"/>
    <p1510:client id="{6B0D5FA0-AF15-F462-1078-A56C10FF1813}" v="76" dt="2020-01-28T04:36:36.134"/>
    <p1510:client id="{740D41C5-DB9B-403E-8EA9-41DB5AEFB1CE}" v="2255" vWet="2260" dt="2020-01-28T17:40:01.929"/>
    <p1510:client id="{8179174B-FFA8-78C1-FF69-78E203998628}" v="191" dt="2020-01-29T01:35:19.241"/>
    <p1510:client id="{8CF18BAE-0A89-662F-23E5-C47BE7F8B904}" v="549" dt="2020-01-28T04:27:34.143"/>
    <p1510:client id="{8E585221-D42D-4469-E25F-4C71E9D36E8E}" v="38" dt="2020-01-28T18:15:34.580"/>
    <p1510:client id="{90434763-4F87-6C49-0909-A8150977760A}" v="416" dt="2020-01-28T16:54:22.591"/>
    <p1510:client id="{982D3124-665F-F89E-D2D3-72D18B5ED0C3}" v="175" dt="2020-01-28T05:51:47.813"/>
    <p1510:client id="{A13447ED-063F-1AA5-55D9-16175DBD6852}" v="281" dt="2020-01-28T15:30:36.214"/>
    <p1510:client id="{A421EAB0-EEB2-543B-0A18-C571F74E57B6}" v="28" dt="2020-01-28T05:43:55.077"/>
    <p1510:client id="{B9C8D63B-F84A-01C4-527D-62BAE6EE4205}" v="110" dt="2020-01-28T17:42:02.462"/>
    <p1510:client id="{C8998913-3423-D845-8979-53D3016FCF7C}" v="6274" dt="2020-01-29T04:10:27.959"/>
    <p1510:client id="{DAB3D99A-8032-582E-9323-79609D1E85FE}" v="53" dt="2020-01-28T18:26:17.778"/>
    <p1510:client id="{E1FBF35C-25D2-E2AA-A04A-71AE02678B04}" v="10" dt="2020-01-29T03:31:56.242"/>
    <p1510:client id="{E59E67FE-8593-BDFC-987C-37D936BEDABB}" v="128" dt="2020-01-28T12:37:48.052"/>
    <p1510:client id="{ED3DB990-3EF0-8AB1-9E39-ECA6B9FECBE0}" v="16" dt="2020-01-28T04:37:42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–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87959"/>
  </p:normalViewPr>
  <p:slideViewPr>
    <p:cSldViewPr snapToGrid="0">
      <p:cViewPr varScale="1">
        <p:scale>
          <a:sx n="112" d="100"/>
          <a:sy n="112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8.7834555039229933E-4"/>
          <c:y val="3.91011296839766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LK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Sheet1!$A$2:$A$16</c:f>
              <c:numCache>
                <c:formatCode>General</c:formatCode>
                <c:ptCount val="15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  <c:pt idx="3">
                  <c:v>0.6</c:v>
                </c:pt>
                <c:pt idx="4">
                  <c:v>0.5</c:v>
                </c:pt>
                <c:pt idx="5">
                  <c:v>0.8</c:v>
                </c:pt>
                <c:pt idx="6">
                  <c:v>0.7</c:v>
                </c:pt>
                <c:pt idx="7">
                  <c:v>1.7</c:v>
                </c:pt>
                <c:pt idx="8">
                  <c:v>1.6</c:v>
                </c:pt>
                <c:pt idx="9">
                  <c:v>1.6</c:v>
                </c:pt>
                <c:pt idx="10">
                  <c:v>1.7</c:v>
                </c:pt>
                <c:pt idx="11">
                  <c:v>2.5</c:v>
                </c:pt>
                <c:pt idx="12">
                  <c:v>2.5</c:v>
                </c:pt>
                <c:pt idx="13">
                  <c:v>2.6</c:v>
                </c:pt>
                <c:pt idx="14">
                  <c:v>2.8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2.6</c:v>
                </c:pt>
                <c:pt idx="4">
                  <c:v>2.5</c:v>
                </c:pt>
                <c:pt idx="5">
                  <c:v>2.6</c:v>
                </c:pt>
                <c:pt idx="6">
                  <c:v>2.6</c:v>
                </c:pt>
                <c:pt idx="7">
                  <c:v>3.2</c:v>
                </c:pt>
                <c:pt idx="8">
                  <c:v>3.2</c:v>
                </c:pt>
                <c:pt idx="9">
                  <c:v>3.1</c:v>
                </c:pt>
                <c:pt idx="10">
                  <c:v>3</c:v>
                </c:pt>
                <c:pt idx="11">
                  <c:v>0.8</c:v>
                </c:pt>
                <c:pt idx="12">
                  <c:v>0.7</c:v>
                </c:pt>
                <c:pt idx="13">
                  <c:v>0.9</c:v>
                </c:pt>
                <c:pt idx="1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A2-BB4E-88EF-BEBC76978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647263"/>
        <c:axId val="1374481103"/>
      </c:scatterChart>
      <c:valAx>
        <c:axId val="1373647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LK"/>
          </a:p>
        </c:txPr>
        <c:crossAx val="1374481103"/>
        <c:crosses val="autoZero"/>
        <c:crossBetween val="midCat"/>
      </c:valAx>
      <c:valAx>
        <c:axId val="137448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LK"/>
          </a:p>
        </c:txPr>
        <c:crossAx val="1373647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L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0.sv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16.svg"/><Relationship Id="rId11" Type="http://schemas.openxmlformats.org/officeDocument/2006/relationships/image" Target="../media/image69.png"/><Relationship Id="rId5" Type="http://schemas.openxmlformats.org/officeDocument/2006/relationships/image" Target="../media/image15.png"/><Relationship Id="rId10" Type="http://schemas.openxmlformats.org/officeDocument/2006/relationships/image" Target="../media/image6.svg"/><Relationship Id="rId4" Type="http://schemas.openxmlformats.org/officeDocument/2006/relationships/image" Target="../media/image66.svg"/><Relationship Id="rId9" Type="http://schemas.openxmlformats.org/officeDocument/2006/relationships/image" Target="../media/image5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17.png"/><Relationship Id="rId6" Type="http://schemas.openxmlformats.org/officeDocument/2006/relationships/image" Target="../media/image8.sv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2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28.svg"/><Relationship Id="rId1" Type="http://schemas.openxmlformats.org/officeDocument/2006/relationships/image" Target="../media/image37.png"/><Relationship Id="rId6" Type="http://schemas.openxmlformats.org/officeDocument/2006/relationships/image" Target="../media/image32.svg"/><Relationship Id="rId5" Type="http://schemas.openxmlformats.org/officeDocument/2006/relationships/image" Target="../media/image39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4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svg"/><Relationship Id="rId1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svg"/><Relationship Id="rId1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0.png"/><Relationship Id="rId7" Type="http://schemas.openxmlformats.org/officeDocument/2006/relationships/image" Target="../media/image62.png"/><Relationship Id="rId2" Type="http://schemas.openxmlformats.org/officeDocument/2006/relationships/image" Target="../media/image55.svg"/><Relationship Id="rId1" Type="http://schemas.openxmlformats.org/officeDocument/2006/relationships/image" Target="../media/image60.png"/><Relationship Id="rId6" Type="http://schemas.openxmlformats.org/officeDocument/2006/relationships/image" Target="../media/image57.svg"/><Relationship Id="rId5" Type="http://schemas.openxmlformats.org/officeDocument/2006/relationships/image" Target="../media/image61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12" Type="http://schemas.openxmlformats.org/officeDocument/2006/relationships/image" Target="../media/image70.svg"/><Relationship Id="rId2" Type="http://schemas.openxmlformats.org/officeDocument/2006/relationships/image" Target="../media/image55.svg"/><Relationship Id="rId1" Type="http://schemas.openxmlformats.org/officeDocument/2006/relationships/image" Target="../media/image60.png"/><Relationship Id="rId6" Type="http://schemas.openxmlformats.org/officeDocument/2006/relationships/image" Target="../media/image16.svg"/><Relationship Id="rId11" Type="http://schemas.openxmlformats.org/officeDocument/2006/relationships/image" Target="../media/image73.png"/><Relationship Id="rId5" Type="http://schemas.openxmlformats.org/officeDocument/2006/relationships/image" Target="../media/image23.png"/><Relationship Id="rId10" Type="http://schemas.openxmlformats.org/officeDocument/2006/relationships/image" Target="../media/image6.svg"/><Relationship Id="rId4" Type="http://schemas.openxmlformats.org/officeDocument/2006/relationships/image" Target="../media/image66.svg"/><Relationship Id="rId9" Type="http://schemas.openxmlformats.org/officeDocument/2006/relationships/image" Target="../media/image18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75.svg"/><Relationship Id="rId1" Type="http://schemas.openxmlformats.org/officeDocument/2006/relationships/image" Target="../media/image82.png"/><Relationship Id="rId6" Type="http://schemas.openxmlformats.org/officeDocument/2006/relationships/image" Target="../media/image79.svg"/><Relationship Id="rId5" Type="http://schemas.openxmlformats.org/officeDocument/2006/relationships/image" Target="../media/image84.png"/><Relationship Id="rId4" Type="http://schemas.openxmlformats.org/officeDocument/2006/relationships/image" Target="../media/image7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A906AE-BF25-40CE-991D-CFB17A8D752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B2C531F-F48C-47C4-A341-7353747C3C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Research Problem and Solution</a:t>
          </a:r>
        </a:p>
      </dgm:t>
    </dgm:pt>
    <dgm:pt modelId="{137E5EB2-0701-4D19-8398-226D98CEB2CA}" type="parTrans" cxnId="{124BF37E-7403-4B9D-AAFA-E00E2716B0AF}">
      <dgm:prSet/>
      <dgm:spPr/>
      <dgm:t>
        <a:bodyPr/>
        <a:lstStyle/>
        <a:p>
          <a:endParaRPr lang="en-US"/>
        </a:p>
      </dgm:t>
    </dgm:pt>
    <dgm:pt modelId="{71893578-97EF-4CC7-9EB7-D66D98A1A05E}" type="sibTrans" cxnId="{124BF37E-7403-4B9D-AAFA-E00E2716B0AF}">
      <dgm:prSet/>
      <dgm:spPr/>
      <dgm:t>
        <a:bodyPr/>
        <a:lstStyle/>
        <a:p>
          <a:endParaRPr lang="en-US"/>
        </a:p>
      </dgm:t>
    </dgm:pt>
    <dgm:pt modelId="{205FF04F-9B76-4FC5-AD75-2D488D9B2B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Objective and Sub Objective </a:t>
          </a:r>
        </a:p>
      </dgm:t>
    </dgm:pt>
    <dgm:pt modelId="{0B83EC75-D42D-40A8-9FBA-5307A96C5447}" type="parTrans" cxnId="{CD458382-2D29-4521-9300-8754B391402F}">
      <dgm:prSet/>
      <dgm:spPr/>
      <dgm:t>
        <a:bodyPr/>
        <a:lstStyle/>
        <a:p>
          <a:endParaRPr lang="en-US"/>
        </a:p>
      </dgm:t>
    </dgm:pt>
    <dgm:pt modelId="{CAEAFA44-3564-4FB5-B3D6-66BDA01159F6}" type="sibTrans" cxnId="{CD458382-2D29-4521-9300-8754B391402F}">
      <dgm:prSet/>
      <dgm:spPr/>
      <dgm:t>
        <a:bodyPr/>
        <a:lstStyle/>
        <a:p>
          <a:endParaRPr lang="en-US"/>
        </a:p>
      </dgm:t>
    </dgm:pt>
    <dgm:pt modelId="{7E6C06EC-4AA7-4539-8229-201BA632B7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System Overview Diagram</a:t>
          </a:r>
        </a:p>
      </dgm:t>
    </dgm:pt>
    <dgm:pt modelId="{52EAE7CC-B9FD-468B-9339-FC59EA7925C6}" type="parTrans" cxnId="{9A458448-75C3-41FC-AEFD-5FCC9D49FEB3}">
      <dgm:prSet/>
      <dgm:spPr/>
      <dgm:t>
        <a:bodyPr/>
        <a:lstStyle/>
        <a:p>
          <a:endParaRPr lang="en-US"/>
        </a:p>
      </dgm:t>
    </dgm:pt>
    <dgm:pt modelId="{A9376F7A-BFA0-4BAE-89F2-59B7A1A3E221}" type="sibTrans" cxnId="{9A458448-75C3-41FC-AEFD-5FCC9D49FEB3}">
      <dgm:prSet/>
      <dgm:spPr/>
      <dgm:t>
        <a:bodyPr/>
        <a:lstStyle/>
        <a:p>
          <a:endParaRPr lang="en-US"/>
        </a:p>
      </dgm:t>
    </dgm:pt>
    <dgm:pt modelId="{C09B6504-5E38-44FB-85B0-0A55092C2E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Methodology</a:t>
          </a:r>
        </a:p>
      </dgm:t>
    </dgm:pt>
    <dgm:pt modelId="{DF190430-1152-4A6E-9FC0-1310F11CF849}" type="parTrans" cxnId="{6CF0EB41-5F82-475A-9192-F76AB41F4DB9}">
      <dgm:prSet/>
      <dgm:spPr/>
      <dgm:t>
        <a:bodyPr/>
        <a:lstStyle/>
        <a:p>
          <a:endParaRPr lang="en-US"/>
        </a:p>
      </dgm:t>
    </dgm:pt>
    <dgm:pt modelId="{13EBF958-CBAF-44A3-9D28-BD7FCC538FE1}" type="sibTrans" cxnId="{6CF0EB41-5F82-475A-9192-F76AB41F4DB9}">
      <dgm:prSet/>
      <dgm:spPr/>
      <dgm:t>
        <a:bodyPr/>
        <a:lstStyle/>
        <a:p>
          <a:endParaRPr lang="en-US"/>
        </a:p>
      </dgm:t>
    </dgm:pt>
    <dgm:pt modelId="{38D085BA-6A39-4C85-A201-8E172D5AC3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Other Similar researches are </a:t>
          </a:r>
        </a:p>
      </dgm:t>
    </dgm:pt>
    <dgm:pt modelId="{B7C02353-2E72-4295-8F4A-745E61ABB5E7}" type="parTrans" cxnId="{2C4452CB-2DB5-49B2-AAD4-22EBF9E844E5}">
      <dgm:prSet/>
      <dgm:spPr/>
      <dgm:t>
        <a:bodyPr/>
        <a:lstStyle/>
        <a:p>
          <a:endParaRPr lang="en-US"/>
        </a:p>
      </dgm:t>
    </dgm:pt>
    <dgm:pt modelId="{25723A49-FD4D-4E2A-8C33-8A5E15C73CF0}" type="sibTrans" cxnId="{2C4452CB-2DB5-49B2-AAD4-22EBF9E844E5}">
      <dgm:prSet/>
      <dgm:spPr/>
      <dgm:t>
        <a:bodyPr/>
        <a:lstStyle/>
        <a:p>
          <a:endParaRPr lang="en-US"/>
        </a:p>
      </dgm:t>
    </dgm:pt>
    <dgm:pt modelId="{E9BC566C-9F74-4B17-B6CD-AB880F8BA2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Technologies to be used</a:t>
          </a:r>
        </a:p>
      </dgm:t>
    </dgm:pt>
    <dgm:pt modelId="{21176E25-2793-40C3-8131-C809B7CE15AA}" type="parTrans" cxnId="{374EBC3F-2A6E-49DF-B321-983FB2368188}">
      <dgm:prSet/>
      <dgm:spPr/>
      <dgm:t>
        <a:bodyPr/>
        <a:lstStyle/>
        <a:p>
          <a:endParaRPr lang="en-US"/>
        </a:p>
      </dgm:t>
    </dgm:pt>
    <dgm:pt modelId="{154FCD82-6513-4ADC-B766-329141369013}" type="sibTrans" cxnId="{374EBC3F-2A6E-49DF-B321-983FB2368188}">
      <dgm:prSet/>
      <dgm:spPr/>
      <dgm:t>
        <a:bodyPr/>
        <a:lstStyle/>
        <a:p>
          <a:endParaRPr lang="en-US"/>
        </a:p>
      </dgm:t>
    </dgm:pt>
    <dgm:pt modelId="{8C8C46CC-E208-4CD2-A06A-5676B0F5FC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References</a:t>
          </a:r>
        </a:p>
      </dgm:t>
    </dgm:pt>
    <dgm:pt modelId="{1D6AC364-CF41-4B6E-88BF-8ED8FEA70CBE}" type="parTrans" cxnId="{7935B2C5-667A-484F-B0EB-ECAB62E82DDC}">
      <dgm:prSet/>
      <dgm:spPr/>
      <dgm:t>
        <a:bodyPr/>
        <a:lstStyle/>
        <a:p>
          <a:endParaRPr lang="en-US"/>
        </a:p>
      </dgm:t>
    </dgm:pt>
    <dgm:pt modelId="{19FCD8F9-2931-46B2-A137-759F327485C5}" type="sibTrans" cxnId="{7935B2C5-667A-484F-B0EB-ECAB62E82DDC}">
      <dgm:prSet/>
      <dgm:spPr/>
      <dgm:t>
        <a:bodyPr/>
        <a:lstStyle/>
        <a:p>
          <a:endParaRPr lang="en-US"/>
        </a:p>
      </dgm:t>
    </dgm:pt>
    <dgm:pt modelId="{239F7B89-6471-7045-8F0A-D17A8024CA6F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91CDDBA6-F846-9D47-9D33-24D93F9DEA7B}" type="parTrans" cxnId="{AAE88317-E8F1-44FB-B4E7-F14134621D3E}">
      <dgm:prSet/>
      <dgm:spPr/>
    </dgm:pt>
    <dgm:pt modelId="{B5CDAC54-2C44-9A4C-8A2C-2129ED3DCE91}" type="sibTrans" cxnId="{AAE88317-E8F1-44FB-B4E7-F14134621D3E}">
      <dgm:prSet/>
      <dgm:spPr/>
    </dgm:pt>
    <dgm:pt modelId="{86F96259-F21F-428C-9474-F78A38CC0DCE}" type="pres">
      <dgm:prSet presAssocID="{BFA906AE-BF25-40CE-991D-CFB17A8D7523}" presName="root" presStyleCnt="0">
        <dgm:presLayoutVars>
          <dgm:dir/>
          <dgm:resizeHandles val="exact"/>
        </dgm:presLayoutVars>
      </dgm:prSet>
      <dgm:spPr/>
    </dgm:pt>
    <dgm:pt modelId="{7B2CB9EB-5E5E-43BB-91AE-F23A1E1CC695}" type="pres">
      <dgm:prSet presAssocID="{AB2C531F-F48C-47C4-A341-7353747C3CBC}" presName="compNode" presStyleCnt="0"/>
      <dgm:spPr/>
    </dgm:pt>
    <dgm:pt modelId="{827F525B-4633-4D0C-97DA-A7C533FCF3C2}" type="pres">
      <dgm:prSet presAssocID="{AB2C531F-F48C-47C4-A341-7353747C3CBC}" presName="bgRect" presStyleLbl="bgShp" presStyleIdx="0" presStyleCnt="8" custLinFactY="-77057" custLinFactNeighborX="-7740" custLinFactNeighborY="-100000"/>
      <dgm:spPr/>
    </dgm:pt>
    <dgm:pt modelId="{B5F291C7-4CD6-4FCE-BA95-F87CA1483187}" type="pres">
      <dgm:prSet presAssocID="{AB2C531F-F48C-47C4-A341-7353747C3CBC}" presName="iconRect" presStyleLbl="node1" presStyleIdx="0" presStyleCnt="8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6E49215-7A97-4E6B-BFE1-882DEC2B87A7}" type="pres">
      <dgm:prSet presAssocID="{AB2C531F-F48C-47C4-A341-7353747C3CBC}" presName="spaceRect" presStyleCnt="0"/>
      <dgm:spPr/>
    </dgm:pt>
    <dgm:pt modelId="{F0E00394-6A5A-4578-BAE5-105289B3A2C8}" type="pres">
      <dgm:prSet presAssocID="{AB2C531F-F48C-47C4-A341-7353747C3CBC}" presName="parTx" presStyleLbl="revTx" presStyleIdx="0" presStyleCnt="8">
        <dgm:presLayoutVars>
          <dgm:chMax val="0"/>
          <dgm:chPref val="0"/>
        </dgm:presLayoutVars>
      </dgm:prSet>
      <dgm:spPr/>
    </dgm:pt>
    <dgm:pt modelId="{53ED6DAE-47DA-4C76-A5FB-BD9C474B74A3}" type="pres">
      <dgm:prSet presAssocID="{71893578-97EF-4CC7-9EB7-D66D98A1A05E}" presName="sibTrans" presStyleCnt="0"/>
      <dgm:spPr/>
    </dgm:pt>
    <dgm:pt modelId="{1C127C12-2734-4D3E-8C4C-D19E46309AC2}" type="pres">
      <dgm:prSet presAssocID="{205FF04F-9B76-4FC5-AD75-2D488D9B2B81}" presName="compNode" presStyleCnt="0"/>
      <dgm:spPr/>
    </dgm:pt>
    <dgm:pt modelId="{D530ADFE-A451-4470-8F14-DA08D7A6A4E7}" type="pres">
      <dgm:prSet presAssocID="{205FF04F-9B76-4FC5-AD75-2D488D9B2B81}" presName="bgRect" presStyleLbl="bgShp" presStyleIdx="1" presStyleCnt="8"/>
      <dgm:spPr/>
    </dgm:pt>
    <dgm:pt modelId="{E4330D75-AAB9-4B67-882C-26F42B99DA5F}" type="pres">
      <dgm:prSet presAssocID="{205FF04F-9B76-4FC5-AD75-2D488D9B2B81}" presName="iconRect" presStyleLbl="node1" presStyleIdx="1" presStyleCnt="8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33E1B2A-A42B-4357-9D0C-7ED3AC4BC7BE}" type="pres">
      <dgm:prSet presAssocID="{205FF04F-9B76-4FC5-AD75-2D488D9B2B81}" presName="spaceRect" presStyleCnt="0"/>
      <dgm:spPr/>
    </dgm:pt>
    <dgm:pt modelId="{0AA9F635-4D73-4429-B616-24E09C94A361}" type="pres">
      <dgm:prSet presAssocID="{205FF04F-9B76-4FC5-AD75-2D488D9B2B81}" presName="parTx" presStyleLbl="revTx" presStyleIdx="1" presStyleCnt="8">
        <dgm:presLayoutVars>
          <dgm:chMax val="0"/>
          <dgm:chPref val="0"/>
        </dgm:presLayoutVars>
      </dgm:prSet>
      <dgm:spPr/>
    </dgm:pt>
    <dgm:pt modelId="{5E704823-5016-4074-9CB5-346E2E6911D8}" type="pres">
      <dgm:prSet presAssocID="{CAEAFA44-3564-4FB5-B3D6-66BDA01159F6}" presName="sibTrans" presStyleCnt="0"/>
      <dgm:spPr/>
    </dgm:pt>
    <dgm:pt modelId="{674AC6AD-4728-46ED-9D70-B866C7A939D6}" type="pres">
      <dgm:prSet presAssocID="{7E6C06EC-4AA7-4539-8229-201BA632B79E}" presName="compNode" presStyleCnt="0"/>
      <dgm:spPr/>
    </dgm:pt>
    <dgm:pt modelId="{790EA868-D62A-4727-A494-7122A2F8725F}" type="pres">
      <dgm:prSet presAssocID="{7E6C06EC-4AA7-4539-8229-201BA632B79E}" presName="bgRect" presStyleLbl="bgShp" presStyleIdx="2" presStyleCnt="8"/>
      <dgm:spPr/>
    </dgm:pt>
    <dgm:pt modelId="{238FF941-C619-465E-AEB2-6D01F46AB8A4}" type="pres">
      <dgm:prSet presAssocID="{7E6C06EC-4AA7-4539-8229-201BA632B79E}" presName="iconRect" presStyleLbl="node1" presStyleIdx="2" presStyleCnt="8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EFC72E5-F1B9-4C29-9357-0BAD7A39310B}" type="pres">
      <dgm:prSet presAssocID="{7E6C06EC-4AA7-4539-8229-201BA632B79E}" presName="spaceRect" presStyleCnt="0"/>
      <dgm:spPr/>
    </dgm:pt>
    <dgm:pt modelId="{68CB0759-9B26-4C29-990E-59844387086D}" type="pres">
      <dgm:prSet presAssocID="{7E6C06EC-4AA7-4539-8229-201BA632B79E}" presName="parTx" presStyleLbl="revTx" presStyleIdx="2" presStyleCnt="8">
        <dgm:presLayoutVars>
          <dgm:chMax val="0"/>
          <dgm:chPref val="0"/>
        </dgm:presLayoutVars>
      </dgm:prSet>
      <dgm:spPr/>
    </dgm:pt>
    <dgm:pt modelId="{6A41C26B-9497-4AF2-951E-0133282A5AB5}" type="pres">
      <dgm:prSet presAssocID="{A9376F7A-BFA0-4BAE-89F2-59B7A1A3E221}" presName="sibTrans" presStyleCnt="0"/>
      <dgm:spPr/>
    </dgm:pt>
    <dgm:pt modelId="{C6B3D323-8B91-4243-A8C8-77362B56BE10}" type="pres">
      <dgm:prSet presAssocID="{C09B6504-5E38-44FB-85B0-0A55092C2E28}" presName="compNode" presStyleCnt="0"/>
      <dgm:spPr/>
    </dgm:pt>
    <dgm:pt modelId="{342426D7-EDEE-43CF-BB2C-B0673C1FCD3E}" type="pres">
      <dgm:prSet presAssocID="{C09B6504-5E38-44FB-85B0-0A55092C2E28}" presName="bgRect" presStyleLbl="bgShp" presStyleIdx="3" presStyleCnt="8"/>
      <dgm:spPr/>
    </dgm:pt>
    <dgm:pt modelId="{A6F8AE46-ADE0-40EB-9675-3EA5231363FA}" type="pres">
      <dgm:prSet presAssocID="{C09B6504-5E38-44FB-85B0-0A55092C2E28}" presName="iconRect" presStyleLbl="node1" presStyleIdx="3" presStyleCnt="8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E4476C1-1E96-4143-859B-7D3400704193}" type="pres">
      <dgm:prSet presAssocID="{C09B6504-5E38-44FB-85B0-0A55092C2E28}" presName="spaceRect" presStyleCnt="0"/>
      <dgm:spPr/>
    </dgm:pt>
    <dgm:pt modelId="{0961F611-A5CC-4B42-8018-24B9A34AEEF7}" type="pres">
      <dgm:prSet presAssocID="{C09B6504-5E38-44FB-85B0-0A55092C2E28}" presName="parTx" presStyleLbl="revTx" presStyleIdx="3" presStyleCnt="8">
        <dgm:presLayoutVars>
          <dgm:chMax val="0"/>
          <dgm:chPref val="0"/>
        </dgm:presLayoutVars>
      </dgm:prSet>
      <dgm:spPr/>
    </dgm:pt>
    <dgm:pt modelId="{80768B43-AEDA-478C-BB83-36B17040E619}" type="pres">
      <dgm:prSet presAssocID="{13EBF958-CBAF-44A3-9D28-BD7FCC538FE1}" presName="sibTrans" presStyleCnt="0"/>
      <dgm:spPr/>
    </dgm:pt>
    <dgm:pt modelId="{F59C65AA-3D3E-410E-A9C5-B6ED4476B41D}" type="pres">
      <dgm:prSet presAssocID="{38D085BA-6A39-4C85-A201-8E172D5AC390}" presName="compNode" presStyleCnt="0"/>
      <dgm:spPr/>
    </dgm:pt>
    <dgm:pt modelId="{8C10569C-3D96-4C9E-89E0-90C8F7BF2E0A}" type="pres">
      <dgm:prSet presAssocID="{38D085BA-6A39-4C85-A201-8E172D5AC390}" presName="bgRect" presStyleLbl="bgShp" presStyleIdx="4" presStyleCnt="8"/>
      <dgm:spPr/>
    </dgm:pt>
    <dgm:pt modelId="{7E6D96E0-FAD5-42E1-8210-11F631B922E1}" type="pres">
      <dgm:prSet presAssocID="{38D085BA-6A39-4C85-A201-8E172D5AC390}" presName="iconRect" presStyleLbl="node1" presStyleIdx="4" presStyleCnt="8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12E0679-BE64-4191-ABC2-783D6F30B2FD}" type="pres">
      <dgm:prSet presAssocID="{38D085BA-6A39-4C85-A201-8E172D5AC390}" presName="spaceRect" presStyleCnt="0"/>
      <dgm:spPr/>
    </dgm:pt>
    <dgm:pt modelId="{39E71C7D-17C7-461C-BD6E-FD3796B4142D}" type="pres">
      <dgm:prSet presAssocID="{38D085BA-6A39-4C85-A201-8E172D5AC390}" presName="parTx" presStyleLbl="revTx" presStyleIdx="4" presStyleCnt="8">
        <dgm:presLayoutVars>
          <dgm:chMax val="0"/>
          <dgm:chPref val="0"/>
        </dgm:presLayoutVars>
      </dgm:prSet>
      <dgm:spPr/>
    </dgm:pt>
    <dgm:pt modelId="{832EFA86-9F4E-4B80-8DA2-66585EFB1BEC}" type="pres">
      <dgm:prSet presAssocID="{25723A49-FD4D-4E2A-8C33-8A5E15C73CF0}" presName="sibTrans" presStyleCnt="0"/>
      <dgm:spPr/>
    </dgm:pt>
    <dgm:pt modelId="{BCF5C7D5-466E-4287-AF65-C0FBAC634B26}" type="pres">
      <dgm:prSet presAssocID="{E9BC566C-9F74-4B17-B6CD-AB880F8BA231}" presName="compNode" presStyleCnt="0"/>
      <dgm:spPr/>
    </dgm:pt>
    <dgm:pt modelId="{C014103F-1607-4B61-8E44-C6A115F33259}" type="pres">
      <dgm:prSet presAssocID="{E9BC566C-9F74-4B17-B6CD-AB880F8BA231}" presName="bgRect" presStyleLbl="bgShp" presStyleIdx="5" presStyleCnt="8"/>
      <dgm:spPr/>
    </dgm:pt>
    <dgm:pt modelId="{AEC56BAD-425C-45D7-A139-222D0B01951D}" type="pres">
      <dgm:prSet presAssocID="{E9BC566C-9F74-4B17-B6CD-AB880F8BA231}" presName="iconRect" presStyleLbl="node1" presStyleIdx="5" presStyleCnt="8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19E26CC-4B65-4C51-92CC-1A375FAC5B88}" type="pres">
      <dgm:prSet presAssocID="{E9BC566C-9F74-4B17-B6CD-AB880F8BA231}" presName="spaceRect" presStyleCnt="0"/>
      <dgm:spPr/>
    </dgm:pt>
    <dgm:pt modelId="{62D8D02D-FC49-4DE2-BC9E-E337B2EF8914}" type="pres">
      <dgm:prSet presAssocID="{E9BC566C-9F74-4B17-B6CD-AB880F8BA231}" presName="parTx" presStyleLbl="revTx" presStyleIdx="5" presStyleCnt="8">
        <dgm:presLayoutVars>
          <dgm:chMax val="0"/>
          <dgm:chPref val="0"/>
        </dgm:presLayoutVars>
      </dgm:prSet>
      <dgm:spPr/>
    </dgm:pt>
    <dgm:pt modelId="{A3477A75-8A1A-954C-A7D1-CB3E4859B64C}" type="pres">
      <dgm:prSet presAssocID="{154FCD82-6513-4ADC-B766-329141369013}" presName="sibTrans" presStyleCnt="0"/>
      <dgm:spPr/>
    </dgm:pt>
    <dgm:pt modelId="{48DD153C-936F-4D8F-A06A-D4CF21445187}" type="pres">
      <dgm:prSet presAssocID="{8C8C46CC-E208-4CD2-A06A-5676B0F5FC3B}" presName="compNode" presStyleCnt="0"/>
      <dgm:spPr/>
    </dgm:pt>
    <dgm:pt modelId="{C654F82E-BD35-4C29-B6F8-7E905B75FA31}" type="pres">
      <dgm:prSet presAssocID="{8C8C46CC-E208-4CD2-A06A-5676B0F5FC3B}" presName="bgRect" presStyleLbl="bgShp" presStyleIdx="6" presStyleCnt="8"/>
      <dgm:spPr/>
    </dgm:pt>
    <dgm:pt modelId="{044083C4-8248-463A-9CB3-674627F2FEA7}" type="pres">
      <dgm:prSet presAssocID="{8C8C46CC-E208-4CD2-A06A-5676B0F5FC3B}" presName="iconRect" presStyleLbl="node1" presStyleIdx="6" presStyleCnt="8"/>
      <dgm:spPr>
        <a:blipFill>
          <a:blip xmlns:r="http://schemas.openxmlformats.org/officeDocument/2006/relationships"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512CCAD-D765-44FB-9DEB-3BBED198F28D}" type="pres">
      <dgm:prSet presAssocID="{8C8C46CC-E208-4CD2-A06A-5676B0F5FC3B}" presName="spaceRect" presStyleCnt="0"/>
      <dgm:spPr/>
    </dgm:pt>
    <dgm:pt modelId="{7A26AEB2-62FE-4FAD-892F-7C840ED71B81}" type="pres">
      <dgm:prSet presAssocID="{8C8C46CC-E208-4CD2-A06A-5676B0F5FC3B}" presName="parTx" presStyleLbl="revTx" presStyleIdx="6" presStyleCnt="8">
        <dgm:presLayoutVars>
          <dgm:chMax val="0"/>
          <dgm:chPref val="0"/>
        </dgm:presLayoutVars>
      </dgm:prSet>
      <dgm:spPr/>
    </dgm:pt>
    <dgm:pt modelId="{2AE71721-8A71-9848-ADDE-F79E31C530E8}" type="pres">
      <dgm:prSet presAssocID="{19FCD8F9-2931-46B2-A137-759F327485C5}" presName="sibTrans" presStyleCnt="0"/>
      <dgm:spPr/>
    </dgm:pt>
    <dgm:pt modelId="{D1DDFE86-0126-204F-A0F5-DA30B2A28388}" type="pres">
      <dgm:prSet presAssocID="{239F7B89-6471-7045-8F0A-D17A8024CA6F}" presName="compNode" presStyleCnt="0"/>
      <dgm:spPr/>
    </dgm:pt>
    <dgm:pt modelId="{35FE3AE3-9450-9249-A2FF-1D161EB25612}" type="pres">
      <dgm:prSet presAssocID="{239F7B89-6471-7045-8F0A-D17A8024CA6F}" presName="bgRect" presStyleLbl="bgShp" presStyleIdx="7" presStyleCnt="8"/>
      <dgm:spPr/>
    </dgm:pt>
    <dgm:pt modelId="{9315F8B3-1E83-C449-B840-D7989C5D390E}" type="pres">
      <dgm:prSet presAssocID="{239F7B89-6471-7045-8F0A-D17A8024CA6F}" presName="iconRect" presStyleLbl="node1" presStyleIdx="7" presStyleCnt="8"/>
      <dgm:spPr/>
    </dgm:pt>
    <dgm:pt modelId="{5A951C4B-2B57-AA43-9811-16F85C616C2E}" type="pres">
      <dgm:prSet presAssocID="{239F7B89-6471-7045-8F0A-D17A8024CA6F}" presName="spaceRect" presStyleCnt="0"/>
      <dgm:spPr/>
    </dgm:pt>
    <dgm:pt modelId="{C090C344-68D2-9D4D-876C-2CB31C670BB7}" type="pres">
      <dgm:prSet presAssocID="{239F7B89-6471-7045-8F0A-D17A8024CA6F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5E15EC0A-F9ED-455A-A251-3E5451683993}" type="presOf" srcId="{7E6C06EC-4AA7-4539-8229-201BA632B79E}" destId="{68CB0759-9B26-4C29-990E-59844387086D}" srcOrd="0" destOrd="0" presId="urn:microsoft.com/office/officeart/2018/2/layout/IconVerticalSolidList"/>
    <dgm:cxn modelId="{AAE88317-E8F1-44FB-B4E7-F14134621D3E}" srcId="{BFA906AE-BF25-40CE-991D-CFB17A8D7523}" destId="{239F7B89-6471-7045-8F0A-D17A8024CA6F}" srcOrd="7" destOrd="0" parTransId="{91CDDBA6-F846-9D47-9D33-24D93F9DEA7B}" sibTransId="{B5CDAC54-2C44-9A4C-8A2C-2129ED3DCE91}"/>
    <dgm:cxn modelId="{EB22B924-A66D-453D-A361-F4FA8667DCBF}" type="presOf" srcId="{C09B6504-5E38-44FB-85B0-0A55092C2E28}" destId="{0961F611-A5CC-4B42-8018-24B9A34AEEF7}" srcOrd="0" destOrd="0" presId="urn:microsoft.com/office/officeart/2018/2/layout/IconVerticalSolidList"/>
    <dgm:cxn modelId="{374EBC3F-2A6E-49DF-B321-983FB2368188}" srcId="{BFA906AE-BF25-40CE-991D-CFB17A8D7523}" destId="{E9BC566C-9F74-4B17-B6CD-AB880F8BA231}" srcOrd="5" destOrd="0" parTransId="{21176E25-2793-40C3-8131-C809B7CE15AA}" sibTransId="{154FCD82-6513-4ADC-B766-329141369013}"/>
    <dgm:cxn modelId="{6CF0EB41-5F82-475A-9192-F76AB41F4DB9}" srcId="{BFA906AE-BF25-40CE-991D-CFB17A8D7523}" destId="{C09B6504-5E38-44FB-85B0-0A55092C2E28}" srcOrd="3" destOrd="0" parTransId="{DF190430-1152-4A6E-9FC0-1310F11CF849}" sibTransId="{13EBF958-CBAF-44A3-9D28-BD7FCC538FE1}"/>
    <dgm:cxn modelId="{8067D843-B0D8-4E1F-B72C-5DFF74C6D153}" type="presOf" srcId="{8C8C46CC-E208-4CD2-A06A-5676B0F5FC3B}" destId="{7A26AEB2-62FE-4FAD-892F-7C840ED71B81}" srcOrd="0" destOrd="0" presId="urn:microsoft.com/office/officeart/2018/2/layout/IconVerticalSolidList"/>
    <dgm:cxn modelId="{F0D46A48-1DD2-4FD3-A97C-C2F6A8A64EF7}" type="presOf" srcId="{E9BC566C-9F74-4B17-B6CD-AB880F8BA231}" destId="{62D8D02D-FC49-4DE2-BC9E-E337B2EF8914}" srcOrd="0" destOrd="0" presId="urn:microsoft.com/office/officeart/2018/2/layout/IconVerticalSolidList"/>
    <dgm:cxn modelId="{9A458448-75C3-41FC-AEFD-5FCC9D49FEB3}" srcId="{BFA906AE-BF25-40CE-991D-CFB17A8D7523}" destId="{7E6C06EC-4AA7-4539-8229-201BA632B79E}" srcOrd="2" destOrd="0" parTransId="{52EAE7CC-B9FD-468B-9339-FC59EA7925C6}" sibTransId="{A9376F7A-BFA0-4BAE-89F2-59B7A1A3E221}"/>
    <dgm:cxn modelId="{A724D15E-6ED2-47BE-A683-58D37F97F07B}" type="presOf" srcId="{BFA906AE-BF25-40CE-991D-CFB17A8D7523}" destId="{86F96259-F21F-428C-9474-F78A38CC0DCE}" srcOrd="0" destOrd="0" presId="urn:microsoft.com/office/officeart/2018/2/layout/IconVerticalSolidList"/>
    <dgm:cxn modelId="{87E89C77-6A26-4378-9295-A0FB56EA85C2}" type="presOf" srcId="{AB2C531F-F48C-47C4-A341-7353747C3CBC}" destId="{F0E00394-6A5A-4578-BAE5-105289B3A2C8}" srcOrd="0" destOrd="0" presId="urn:microsoft.com/office/officeart/2018/2/layout/IconVerticalSolidList"/>
    <dgm:cxn modelId="{2762B37A-651B-40AD-8DD4-EEF47C739BE0}" type="presOf" srcId="{38D085BA-6A39-4C85-A201-8E172D5AC390}" destId="{39E71C7D-17C7-461C-BD6E-FD3796B4142D}" srcOrd="0" destOrd="0" presId="urn:microsoft.com/office/officeart/2018/2/layout/IconVerticalSolidList"/>
    <dgm:cxn modelId="{124BF37E-7403-4B9D-AAFA-E00E2716B0AF}" srcId="{BFA906AE-BF25-40CE-991D-CFB17A8D7523}" destId="{AB2C531F-F48C-47C4-A341-7353747C3CBC}" srcOrd="0" destOrd="0" parTransId="{137E5EB2-0701-4D19-8398-226D98CEB2CA}" sibTransId="{71893578-97EF-4CC7-9EB7-D66D98A1A05E}"/>
    <dgm:cxn modelId="{CD458382-2D29-4521-9300-8754B391402F}" srcId="{BFA906AE-BF25-40CE-991D-CFB17A8D7523}" destId="{205FF04F-9B76-4FC5-AD75-2D488D9B2B81}" srcOrd="1" destOrd="0" parTransId="{0B83EC75-D42D-40A8-9FBA-5307A96C5447}" sibTransId="{CAEAFA44-3564-4FB5-B3D6-66BDA01159F6}"/>
    <dgm:cxn modelId="{9307B98D-4493-46F3-AF52-6566442EB881}" type="presOf" srcId="{239F7B89-6471-7045-8F0A-D17A8024CA6F}" destId="{C090C344-68D2-9D4D-876C-2CB31C670BB7}" srcOrd="0" destOrd="0" presId="urn:microsoft.com/office/officeart/2018/2/layout/IconVerticalSolidList"/>
    <dgm:cxn modelId="{5659D293-53C5-46CC-AF62-36F264A26465}" type="presOf" srcId="{205FF04F-9B76-4FC5-AD75-2D488D9B2B81}" destId="{0AA9F635-4D73-4429-B616-24E09C94A361}" srcOrd="0" destOrd="0" presId="urn:microsoft.com/office/officeart/2018/2/layout/IconVerticalSolidList"/>
    <dgm:cxn modelId="{7935B2C5-667A-484F-B0EB-ECAB62E82DDC}" srcId="{BFA906AE-BF25-40CE-991D-CFB17A8D7523}" destId="{8C8C46CC-E208-4CD2-A06A-5676B0F5FC3B}" srcOrd="6" destOrd="0" parTransId="{1D6AC364-CF41-4B6E-88BF-8ED8FEA70CBE}" sibTransId="{19FCD8F9-2931-46B2-A137-759F327485C5}"/>
    <dgm:cxn modelId="{2C4452CB-2DB5-49B2-AAD4-22EBF9E844E5}" srcId="{BFA906AE-BF25-40CE-991D-CFB17A8D7523}" destId="{38D085BA-6A39-4C85-A201-8E172D5AC390}" srcOrd="4" destOrd="0" parTransId="{B7C02353-2E72-4295-8F4A-745E61ABB5E7}" sibTransId="{25723A49-FD4D-4E2A-8C33-8A5E15C73CF0}"/>
    <dgm:cxn modelId="{B2442587-8657-475E-984D-746A90EDE7F8}" type="presParOf" srcId="{86F96259-F21F-428C-9474-F78A38CC0DCE}" destId="{7B2CB9EB-5E5E-43BB-91AE-F23A1E1CC695}" srcOrd="0" destOrd="0" presId="urn:microsoft.com/office/officeart/2018/2/layout/IconVerticalSolidList"/>
    <dgm:cxn modelId="{06C2BA2E-803D-4B6D-88A8-77EA34952B96}" type="presParOf" srcId="{7B2CB9EB-5E5E-43BB-91AE-F23A1E1CC695}" destId="{827F525B-4633-4D0C-97DA-A7C533FCF3C2}" srcOrd="0" destOrd="0" presId="urn:microsoft.com/office/officeart/2018/2/layout/IconVerticalSolidList"/>
    <dgm:cxn modelId="{D0D5F7A0-BF57-4901-A90A-4319E1737FC8}" type="presParOf" srcId="{7B2CB9EB-5E5E-43BB-91AE-F23A1E1CC695}" destId="{B5F291C7-4CD6-4FCE-BA95-F87CA1483187}" srcOrd="1" destOrd="0" presId="urn:microsoft.com/office/officeart/2018/2/layout/IconVerticalSolidList"/>
    <dgm:cxn modelId="{A33ABDB0-0199-4354-9BDC-E2CBCCD099C5}" type="presParOf" srcId="{7B2CB9EB-5E5E-43BB-91AE-F23A1E1CC695}" destId="{56E49215-7A97-4E6B-BFE1-882DEC2B87A7}" srcOrd="2" destOrd="0" presId="urn:microsoft.com/office/officeart/2018/2/layout/IconVerticalSolidList"/>
    <dgm:cxn modelId="{0B177742-1070-42E4-8872-0063F00F2154}" type="presParOf" srcId="{7B2CB9EB-5E5E-43BB-91AE-F23A1E1CC695}" destId="{F0E00394-6A5A-4578-BAE5-105289B3A2C8}" srcOrd="3" destOrd="0" presId="urn:microsoft.com/office/officeart/2018/2/layout/IconVerticalSolidList"/>
    <dgm:cxn modelId="{E6C734B0-44AF-46D3-8B62-92CC84832E7D}" type="presParOf" srcId="{86F96259-F21F-428C-9474-F78A38CC0DCE}" destId="{53ED6DAE-47DA-4C76-A5FB-BD9C474B74A3}" srcOrd="1" destOrd="0" presId="urn:microsoft.com/office/officeart/2018/2/layout/IconVerticalSolidList"/>
    <dgm:cxn modelId="{DBF8BF31-5436-419B-9A05-7D7ADBC67D0A}" type="presParOf" srcId="{86F96259-F21F-428C-9474-F78A38CC0DCE}" destId="{1C127C12-2734-4D3E-8C4C-D19E46309AC2}" srcOrd="2" destOrd="0" presId="urn:microsoft.com/office/officeart/2018/2/layout/IconVerticalSolidList"/>
    <dgm:cxn modelId="{8CD2A21D-7953-48DA-9FCB-904A5BEA2C6C}" type="presParOf" srcId="{1C127C12-2734-4D3E-8C4C-D19E46309AC2}" destId="{D530ADFE-A451-4470-8F14-DA08D7A6A4E7}" srcOrd="0" destOrd="0" presId="urn:microsoft.com/office/officeart/2018/2/layout/IconVerticalSolidList"/>
    <dgm:cxn modelId="{8D233599-64DC-413E-A11C-B4C34B6F6F6E}" type="presParOf" srcId="{1C127C12-2734-4D3E-8C4C-D19E46309AC2}" destId="{E4330D75-AAB9-4B67-882C-26F42B99DA5F}" srcOrd="1" destOrd="0" presId="urn:microsoft.com/office/officeart/2018/2/layout/IconVerticalSolidList"/>
    <dgm:cxn modelId="{411F1F64-697D-4D63-8B9A-9B99AE20FE73}" type="presParOf" srcId="{1C127C12-2734-4D3E-8C4C-D19E46309AC2}" destId="{633E1B2A-A42B-4357-9D0C-7ED3AC4BC7BE}" srcOrd="2" destOrd="0" presId="urn:microsoft.com/office/officeart/2018/2/layout/IconVerticalSolidList"/>
    <dgm:cxn modelId="{6C728DFF-F862-4F10-8FD2-711AD1CB132C}" type="presParOf" srcId="{1C127C12-2734-4D3E-8C4C-D19E46309AC2}" destId="{0AA9F635-4D73-4429-B616-24E09C94A361}" srcOrd="3" destOrd="0" presId="urn:microsoft.com/office/officeart/2018/2/layout/IconVerticalSolidList"/>
    <dgm:cxn modelId="{3D8FDAB7-CFB9-4F9D-B22D-53A93C319F9E}" type="presParOf" srcId="{86F96259-F21F-428C-9474-F78A38CC0DCE}" destId="{5E704823-5016-4074-9CB5-346E2E6911D8}" srcOrd="3" destOrd="0" presId="urn:microsoft.com/office/officeart/2018/2/layout/IconVerticalSolidList"/>
    <dgm:cxn modelId="{4EF6EC76-95EB-458D-80D9-7EC10CA27D66}" type="presParOf" srcId="{86F96259-F21F-428C-9474-F78A38CC0DCE}" destId="{674AC6AD-4728-46ED-9D70-B866C7A939D6}" srcOrd="4" destOrd="0" presId="urn:microsoft.com/office/officeart/2018/2/layout/IconVerticalSolidList"/>
    <dgm:cxn modelId="{76D2A1E6-6806-4537-B3A1-88B33C1BBE9D}" type="presParOf" srcId="{674AC6AD-4728-46ED-9D70-B866C7A939D6}" destId="{790EA868-D62A-4727-A494-7122A2F8725F}" srcOrd="0" destOrd="0" presId="urn:microsoft.com/office/officeart/2018/2/layout/IconVerticalSolidList"/>
    <dgm:cxn modelId="{A3DB085A-82D0-4AA4-B666-4B67ABE0E38B}" type="presParOf" srcId="{674AC6AD-4728-46ED-9D70-B866C7A939D6}" destId="{238FF941-C619-465E-AEB2-6D01F46AB8A4}" srcOrd="1" destOrd="0" presId="urn:microsoft.com/office/officeart/2018/2/layout/IconVerticalSolidList"/>
    <dgm:cxn modelId="{2561DC2A-F3AD-4256-ABFE-CBB9C9BFD6FF}" type="presParOf" srcId="{674AC6AD-4728-46ED-9D70-B866C7A939D6}" destId="{5EFC72E5-F1B9-4C29-9357-0BAD7A39310B}" srcOrd="2" destOrd="0" presId="urn:microsoft.com/office/officeart/2018/2/layout/IconVerticalSolidList"/>
    <dgm:cxn modelId="{C054DDC0-F103-4142-B462-0E2D8C6A17C8}" type="presParOf" srcId="{674AC6AD-4728-46ED-9D70-B866C7A939D6}" destId="{68CB0759-9B26-4C29-990E-59844387086D}" srcOrd="3" destOrd="0" presId="urn:microsoft.com/office/officeart/2018/2/layout/IconVerticalSolidList"/>
    <dgm:cxn modelId="{1181662C-DA16-4135-B4E7-B98264403198}" type="presParOf" srcId="{86F96259-F21F-428C-9474-F78A38CC0DCE}" destId="{6A41C26B-9497-4AF2-951E-0133282A5AB5}" srcOrd="5" destOrd="0" presId="urn:microsoft.com/office/officeart/2018/2/layout/IconVerticalSolidList"/>
    <dgm:cxn modelId="{9FBBA92B-D5A0-4716-AA74-9DA5EDDF9F09}" type="presParOf" srcId="{86F96259-F21F-428C-9474-F78A38CC0DCE}" destId="{C6B3D323-8B91-4243-A8C8-77362B56BE10}" srcOrd="6" destOrd="0" presId="urn:microsoft.com/office/officeart/2018/2/layout/IconVerticalSolidList"/>
    <dgm:cxn modelId="{7C70758A-0E62-40D3-9AD5-344B6DFEA34A}" type="presParOf" srcId="{C6B3D323-8B91-4243-A8C8-77362B56BE10}" destId="{342426D7-EDEE-43CF-BB2C-B0673C1FCD3E}" srcOrd="0" destOrd="0" presId="urn:microsoft.com/office/officeart/2018/2/layout/IconVerticalSolidList"/>
    <dgm:cxn modelId="{5629B753-F4F5-4B02-8407-BB7E0C9AFBFB}" type="presParOf" srcId="{C6B3D323-8B91-4243-A8C8-77362B56BE10}" destId="{A6F8AE46-ADE0-40EB-9675-3EA5231363FA}" srcOrd="1" destOrd="0" presId="urn:microsoft.com/office/officeart/2018/2/layout/IconVerticalSolidList"/>
    <dgm:cxn modelId="{CA59126D-839C-4297-9A2F-0CCB2813E54E}" type="presParOf" srcId="{C6B3D323-8B91-4243-A8C8-77362B56BE10}" destId="{7E4476C1-1E96-4143-859B-7D3400704193}" srcOrd="2" destOrd="0" presId="urn:microsoft.com/office/officeart/2018/2/layout/IconVerticalSolidList"/>
    <dgm:cxn modelId="{D1B6D99F-64FF-48F5-AB3C-0805FE360C7A}" type="presParOf" srcId="{C6B3D323-8B91-4243-A8C8-77362B56BE10}" destId="{0961F611-A5CC-4B42-8018-24B9A34AEEF7}" srcOrd="3" destOrd="0" presId="urn:microsoft.com/office/officeart/2018/2/layout/IconVerticalSolidList"/>
    <dgm:cxn modelId="{41855D0B-29DC-4073-B074-C46DC8541C18}" type="presParOf" srcId="{86F96259-F21F-428C-9474-F78A38CC0DCE}" destId="{80768B43-AEDA-478C-BB83-36B17040E619}" srcOrd="7" destOrd="0" presId="urn:microsoft.com/office/officeart/2018/2/layout/IconVerticalSolidList"/>
    <dgm:cxn modelId="{104E418C-EEFC-4408-9056-EC88106E0A1B}" type="presParOf" srcId="{86F96259-F21F-428C-9474-F78A38CC0DCE}" destId="{F59C65AA-3D3E-410E-A9C5-B6ED4476B41D}" srcOrd="8" destOrd="0" presId="urn:microsoft.com/office/officeart/2018/2/layout/IconVerticalSolidList"/>
    <dgm:cxn modelId="{AB980AFA-2590-4825-AF0B-ECFD97E83CBA}" type="presParOf" srcId="{F59C65AA-3D3E-410E-A9C5-B6ED4476B41D}" destId="{8C10569C-3D96-4C9E-89E0-90C8F7BF2E0A}" srcOrd="0" destOrd="0" presId="urn:microsoft.com/office/officeart/2018/2/layout/IconVerticalSolidList"/>
    <dgm:cxn modelId="{B09BEBB0-B231-4EB3-B249-C9598D8138B7}" type="presParOf" srcId="{F59C65AA-3D3E-410E-A9C5-B6ED4476B41D}" destId="{7E6D96E0-FAD5-42E1-8210-11F631B922E1}" srcOrd="1" destOrd="0" presId="urn:microsoft.com/office/officeart/2018/2/layout/IconVerticalSolidList"/>
    <dgm:cxn modelId="{CB060840-7708-4CF4-99CE-9F79E44F143B}" type="presParOf" srcId="{F59C65AA-3D3E-410E-A9C5-B6ED4476B41D}" destId="{912E0679-BE64-4191-ABC2-783D6F30B2FD}" srcOrd="2" destOrd="0" presId="urn:microsoft.com/office/officeart/2018/2/layout/IconVerticalSolidList"/>
    <dgm:cxn modelId="{CD417763-226E-4DC2-9432-914CB5B0B6AA}" type="presParOf" srcId="{F59C65AA-3D3E-410E-A9C5-B6ED4476B41D}" destId="{39E71C7D-17C7-461C-BD6E-FD3796B4142D}" srcOrd="3" destOrd="0" presId="urn:microsoft.com/office/officeart/2018/2/layout/IconVerticalSolidList"/>
    <dgm:cxn modelId="{12AC5805-13B5-4583-9289-C58890C08B70}" type="presParOf" srcId="{86F96259-F21F-428C-9474-F78A38CC0DCE}" destId="{832EFA86-9F4E-4B80-8DA2-66585EFB1BEC}" srcOrd="9" destOrd="0" presId="urn:microsoft.com/office/officeart/2018/2/layout/IconVerticalSolidList"/>
    <dgm:cxn modelId="{05AB6006-FA4E-4D73-968C-F340C6A3D2F1}" type="presParOf" srcId="{86F96259-F21F-428C-9474-F78A38CC0DCE}" destId="{BCF5C7D5-466E-4287-AF65-C0FBAC634B26}" srcOrd="10" destOrd="0" presId="urn:microsoft.com/office/officeart/2018/2/layout/IconVerticalSolidList"/>
    <dgm:cxn modelId="{A5F7B47A-9A9D-4291-8334-4B7B8AD11630}" type="presParOf" srcId="{BCF5C7D5-466E-4287-AF65-C0FBAC634B26}" destId="{C014103F-1607-4B61-8E44-C6A115F33259}" srcOrd="0" destOrd="0" presId="urn:microsoft.com/office/officeart/2018/2/layout/IconVerticalSolidList"/>
    <dgm:cxn modelId="{0E6D09C5-8BD6-4EB3-A7DF-3C452E516F41}" type="presParOf" srcId="{BCF5C7D5-466E-4287-AF65-C0FBAC634B26}" destId="{AEC56BAD-425C-45D7-A139-222D0B01951D}" srcOrd="1" destOrd="0" presId="urn:microsoft.com/office/officeart/2018/2/layout/IconVerticalSolidList"/>
    <dgm:cxn modelId="{BAFC0771-F54F-42DB-98FF-E19093ABE7F8}" type="presParOf" srcId="{BCF5C7D5-466E-4287-AF65-C0FBAC634B26}" destId="{219E26CC-4B65-4C51-92CC-1A375FAC5B88}" srcOrd="2" destOrd="0" presId="urn:microsoft.com/office/officeart/2018/2/layout/IconVerticalSolidList"/>
    <dgm:cxn modelId="{C32EB6A8-BFC8-468C-A685-8B1ABE813813}" type="presParOf" srcId="{BCF5C7D5-466E-4287-AF65-C0FBAC634B26}" destId="{62D8D02D-FC49-4DE2-BC9E-E337B2EF8914}" srcOrd="3" destOrd="0" presId="urn:microsoft.com/office/officeart/2018/2/layout/IconVerticalSolidList"/>
    <dgm:cxn modelId="{BE970D75-35A0-4BD1-90A5-688D791A6C6B}" type="presParOf" srcId="{86F96259-F21F-428C-9474-F78A38CC0DCE}" destId="{A3477A75-8A1A-954C-A7D1-CB3E4859B64C}" srcOrd="11" destOrd="0" presId="urn:microsoft.com/office/officeart/2018/2/layout/IconVerticalSolidList"/>
    <dgm:cxn modelId="{2F523CAE-F9F7-471B-9014-DEF28C1576C6}" type="presParOf" srcId="{86F96259-F21F-428C-9474-F78A38CC0DCE}" destId="{48DD153C-936F-4D8F-A06A-D4CF21445187}" srcOrd="12" destOrd="0" presId="urn:microsoft.com/office/officeart/2018/2/layout/IconVerticalSolidList"/>
    <dgm:cxn modelId="{E8914603-DE01-4455-9A4A-DD1C3EA7534C}" type="presParOf" srcId="{48DD153C-936F-4D8F-A06A-D4CF21445187}" destId="{C654F82E-BD35-4C29-B6F8-7E905B75FA31}" srcOrd="0" destOrd="0" presId="urn:microsoft.com/office/officeart/2018/2/layout/IconVerticalSolidList"/>
    <dgm:cxn modelId="{EF62F521-16AD-4F99-B936-31AFA898ECA3}" type="presParOf" srcId="{48DD153C-936F-4D8F-A06A-D4CF21445187}" destId="{044083C4-8248-463A-9CB3-674627F2FEA7}" srcOrd="1" destOrd="0" presId="urn:microsoft.com/office/officeart/2018/2/layout/IconVerticalSolidList"/>
    <dgm:cxn modelId="{8522CAA0-1D3E-41E3-98EC-5C7B5A8A452B}" type="presParOf" srcId="{48DD153C-936F-4D8F-A06A-D4CF21445187}" destId="{8512CCAD-D765-44FB-9DEB-3BBED198F28D}" srcOrd="2" destOrd="0" presId="urn:microsoft.com/office/officeart/2018/2/layout/IconVerticalSolidList"/>
    <dgm:cxn modelId="{F2E8032E-7CCD-4579-B568-95CBC3C9AAA2}" type="presParOf" srcId="{48DD153C-936F-4D8F-A06A-D4CF21445187}" destId="{7A26AEB2-62FE-4FAD-892F-7C840ED71B81}" srcOrd="3" destOrd="0" presId="urn:microsoft.com/office/officeart/2018/2/layout/IconVerticalSolidList"/>
    <dgm:cxn modelId="{48EA6F90-71B3-4605-9AC5-CA9D386FE094}" type="presParOf" srcId="{86F96259-F21F-428C-9474-F78A38CC0DCE}" destId="{2AE71721-8A71-9848-ADDE-F79E31C530E8}" srcOrd="13" destOrd="0" presId="urn:microsoft.com/office/officeart/2018/2/layout/IconVerticalSolidList"/>
    <dgm:cxn modelId="{099FFC44-DA42-4817-91D1-C756BD2631A5}" type="presParOf" srcId="{86F96259-F21F-428C-9474-F78A38CC0DCE}" destId="{D1DDFE86-0126-204F-A0F5-DA30B2A28388}" srcOrd="14" destOrd="0" presId="urn:microsoft.com/office/officeart/2018/2/layout/IconVerticalSolidList"/>
    <dgm:cxn modelId="{A649EEDA-4A9A-45DA-A625-BF27EAD6EA54}" type="presParOf" srcId="{D1DDFE86-0126-204F-A0F5-DA30B2A28388}" destId="{35FE3AE3-9450-9249-A2FF-1D161EB25612}" srcOrd="0" destOrd="0" presId="urn:microsoft.com/office/officeart/2018/2/layout/IconVerticalSolidList"/>
    <dgm:cxn modelId="{187B45DA-7B26-44D7-8F6B-78A12452F5FD}" type="presParOf" srcId="{D1DDFE86-0126-204F-A0F5-DA30B2A28388}" destId="{9315F8B3-1E83-C449-B840-D7989C5D390E}" srcOrd="1" destOrd="0" presId="urn:microsoft.com/office/officeart/2018/2/layout/IconVerticalSolidList"/>
    <dgm:cxn modelId="{B116B6A9-2F18-4ECA-9D4D-40A2AB99FB52}" type="presParOf" srcId="{D1DDFE86-0126-204F-A0F5-DA30B2A28388}" destId="{5A951C4B-2B57-AA43-9811-16F85C616C2E}" srcOrd="2" destOrd="0" presId="urn:microsoft.com/office/officeart/2018/2/layout/IconVerticalSolidList"/>
    <dgm:cxn modelId="{9E26B064-B7ED-4736-973A-53AD98D85C1F}" type="presParOf" srcId="{D1DDFE86-0126-204F-A0F5-DA30B2A28388}" destId="{C090C344-68D2-9D4D-876C-2CB31C670B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AA774D-B38E-45FB-90AB-76AADF2477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C4ECC6C-0A5B-4231-A673-2D8474DBBC5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LK" sz="2000" b="1"/>
            <a:t>Group</a:t>
          </a:r>
          <a:r>
            <a:rPr lang="en-LK" sz="2000"/>
            <a:t> </a:t>
          </a:r>
          <a:r>
            <a:rPr lang="en-LK" sz="2000" b="1"/>
            <a:t>ID</a:t>
          </a:r>
          <a:r>
            <a:rPr lang="en-LK" sz="2000"/>
            <a:t> - 2020-175</a:t>
          </a:r>
          <a:r>
            <a:rPr lang="en-GB" sz="2000"/>
            <a:t> </a:t>
          </a:r>
          <a:endParaRPr lang="en-US" sz="2000"/>
        </a:p>
      </dgm:t>
    </dgm:pt>
    <dgm:pt modelId="{358E12C7-A698-4992-90EC-9E5248DC9D05}" type="parTrans" cxnId="{3CBA7E9D-F072-43DD-993A-89DA071F4C23}">
      <dgm:prSet/>
      <dgm:spPr/>
      <dgm:t>
        <a:bodyPr/>
        <a:lstStyle/>
        <a:p>
          <a:endParaRPr lang="en-US"/>
        </a:p>
      </dgm:t>
    </dgm:pt>
    <dgm:pt modelId="{132E12CC-54F5-4426-A27E-717C7CA43DE6}" type="sibTrans" cxnId="{3CBA7E9D-F072-43DD-993A-89DA071F4C23}">
      <dgm:prSet/>
      <dgm:spPr/>
      <dgm:t>
        <a:bodyPr/>
        <a:lstStyle/>
        <a:p>
          <a:endParaRPr lang="en-US"/>
        </a:p>
      </dgm:t>
    </dgm:pt>
    <dgm:pt modelId="{F0999074-BE7B-4C3A-93EB-6510FA795F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1"/>
            <a:t>Research Domain </a:t>
          </a:r>
          <a:r>
            <a:rPr lang="en-GB" sz="2000"/>
            <a:t>- Robotics and Intelligent Systems</a:t>
          </a:r>
          <a:endParaRPr lang="en-US" sz="2000"/>
        </a:p>
      </dgm:t>
    </dgm:pt>
    <dgm:pt modelId="{41B0AB50-DB66-4869-AB81-582C4784F2B0}" type="parTrans" cxnId="{D4FE5861-63DA-43F9-A01A-12645529C484}">
      <dgm:prSet/>
      <dgm:spPr/>
      <dgm:t>
        <a:bodyPr/>
        <a:lstStyle/>
        <a:p>
          <a:endParaRPr lang="en-US"/>
        </a:p>
      </dgm:t>
    </dgm:pt>
    <dgm:pt modelId="{60BD8F79-7222-4AC2-9A49-937EF4997EF7}" type="sibTrans" cxnId="{D4FE5861-63DA-43F9-A01A-12645529C484}">
      <dgm:prSet/>
      <dgm:spPr/>
      <dgm:t>
        <a:bodyPr/>
        <a:lstStyle/>
        <a:p>
          <a:endParaRPr lang="en-US"/>
        </a:p>
      </dgm:t>
    </dgm:pt>
    <dgm:pt modelId="{1CEEA3C3-C4EA-493E-98E3-C68D32A4A0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1"/>
            <a:t>Project Title </a:t>
          </a:r>
          <a:r>
            <a:rPr lang="en-GB" sz="2000"/>
            <a:t> - Sinhala Conversational Appointment  Management System for Medical Domain</a:t>
          </a:r>
          <a:endParaRPr lang="en-US" sz="2000"/>
        </a:p>
      </dgm:t>
    </dgm:pt>
    <dgm:pt modelId="{4CA8BB52-ECEE-4CEB-A866-43A68175A619}" type="parTrans" cxnId="{38752400-45DC-4188-8AC0-9448A684A305}">
      <dgm:prSet/>
      <dgm:spPr/>
      <dgm:t>
        <a:bodyPr/>
        <a:lstStyle/>
        <a:p>
          <a:endParaRPr lang="en-US"/>
        </a:p>
      </dgm:t>
    </dgm:pt>
    <dgm:pt modelId="{F37FCAF3-5564-4C7D-AF24-A272515A0862}" type="sibTrans" cxnId="{38752400-45DC-4188-8AC0-9448A684A305}">
      <dgm:prSet/>
      <dgm:spPr/>
      <dgm:t>
        <a:bodyPr/>
        <a:lstStyle/>
        <a:p>
          <a:endParaRPr lang="en-US"/>
        </a:p>
      </dgm:t>
    </dgm:pt>
    <dgm:pt modelId="{599604E6-43CE-433E-A5B1-EE9168BAD7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1" dirty="0"/>
            <a:t>Supervisor</a:t>
          </a:r>
          <a:r>
            <a:rPr lang="en-GB" sz="2000" dirty="0"/>
            <a:t> - Prof. </a:t>
          </a:r>
          <a:r>
            <a:rPr lang="en-GB" sz="2000" dirty="0" err="1"/>
            <a:t>Koliya</a:t>
          </a:r>
          <a:r>
            <a:rPr lang="en-GB" sz="2000" dirty="0"/>
            <a:t> </a:t>
          </a:r>
          <a:r>
            <a:rPr lang="en-GB" sz="2000" dirty="0" err="1"/>
            <a:t>Pulasinghe</a:t>
          </a:r>
          <a:endParaRPr lang="en-US" sz="2000" dirty="0"/>
        </a:p>
      </dgm:t>
    </dgm:pt>
    <dgm:pt modelId="{88B874A2-37DE-451C-B088-698416E234BF}" type="parTrans" cxnId="{2831749A-46B8-4320-A998-405AEE9D5315}">
      <dgm:prSet/>
      <dgm:spPr/>
      <dgm:t>
        <a:bodyPr/>
        <a:lstStyle/>
        <a:p>
          <a:endParaRPr lang="en-US"/>
        </a:p>
      </dgm:t>
    </dgm:pt>
    <dgm:pt modelId="{12E69378-828E-4D50-84F5-365EAAA82F02}" type="sibTrans" cxnId="{2831749A-46B8-4320-A998-405AEE9D5315}">
      <dgm:prSet/>
      <dgm:spPr/>
      <dgm:t>
        <a:bodyPr/>
        <a:lstStyle/>
        <a:p>
          <a:endParaRPr lang="en-US"/>
        </a:p>
      </dgm:t>
    </dgm:pt>
    <dgm:pt modelId="{B519678D-4215-4AEA-8BE5-23AFF43777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1" dirty="0"/>
            <a:t>Co Supervisor </a:t>
          </a:r>
          <a:r>
            <a:rPr lang="en-GB" sz="2000" dirty="0"/>
            <a:t>- Ms. </a:t>
          </a:r>
          <a:r>
            <a:rPr lang="en-GB" sz="2000" dirty="0" err="1"/>
            <a:t>Vijani</a:t>
          </a:r>
          <a:r>
            <a:rPr lang="en-GB" sz="2000" dirty="0"/>
            <a:t> </a:t>
          </a:r>
          <a:r>
            <a:rPr lang="en-GB" sz="2000" dirty="0" err="1"/>
            <a:t>Piyawardana</a:t>
          </a:r>
          <a:endParaRPr lang="en-US" sz="2000" dirty="0"/>
        </a:p>
      </dgm:t>
    </dgm:pt>
    <dgm:pt modelId="{2D1610D4-DB45-4EAF-85FE-AD56843CEC77}" type="parTrans" cxnId="{978660A3-5D67-458F-802E-800430496AE0}">
      <dgm:prSet/>
      <dgm:spPr/>
      <dgm:t>
        <a:bodyPr/>
        <a:lstStyle/>
        <a:p>
          <a:endParaRPr lang="en-US"/>
        </a:p>
      </dgm:t>
    </dgm:pt>
    <dgm:pt modelId="{A977283B-6641-43CE-8759-9D7A2502E4D3}" type="sibTrans" cxnId="{978660A3-5D67-458F-802E-800430496AE0}">
      <dgm:prSet/>
      <dgm:spPr/>
      <dgm:t>
        <a:bodyPr/>
        <a:lstStyle/>
        <a:p>
          <a:endParaRPr lang="en-US"/>
        </a:p>
      </dgm:t>
    </dgm:pt>
    <dgm:pt modelId="{B5446548-6FE8-4FA7-8EBA-485FD6F9E901}" type="pres">
      <dgm:prSet presAssocID="{58AA774D-B38E-45FB-90AB-76AADF24771E}" presName="root" presStyleCnt="0">
        <dgm:presLayoutVars>
          <dgm:dir/>
          <dgm:resizeHandles val="exact"/>
        </dgm:presLayoutVars>
      </dgm:prSet>
      <dgm:spPr/>
    </dgm:pt>
    <dgm:pt modelId="{B5686ABF-1AE1-4319-91B4-94F81D99B4FB}" type="pres">
      <dgm:prSet presAssocID="{6C4ECC6C-0A5B-4231-A673-2D8474DBBC56}" presName="compNode" presStyleCnt="0"/>
      <dgm:spPr/>
    </dgm:pt>
    <dgm:pt modelId="{B0677414-0323-440C-8190-EBD1AF0E6963}" type="pres">
      <dgm:prSet presAssocID="{6C4ECC6C-0A5B-4231-A673-2D8474DBBC56}" presName="bgRect" presStyleLbl="bgShp" presStyleIdx="0" presStyleCnt="5"/>
      <dgm:spPr/>
    </dgm:pt>
    <dgm:pt modelId="{C3CC810D-69DB-40E2-A92E-A86D8BA6CEA3}" type="pres">
      <dgm:prSet presAssocID="{6C4ECC6C-0A5B-4231-A673-2D8474DBBC56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E72F39BC-BA60-4C4C-9A3B-56E0920C5DF7}" type="pres">
      <dgm:prSet presAssocID="{6C4ECC6C-0A5B-4231-A673-2D8474DBBC56}" presName="spaceRect" presStyleCnt="0"/>
      <dgm:spPr/>
    </dgm:pt>
    <dgm:pt modelId="{FC68A537-36E6-4A59-A2A8-1B5248EAE0FA}" type="pres">
      <dgm:prSet presAssocID="{6C4ECC6C-0A5B-4231-A673-2D8474DBBC56}" presName="parTx" presStyleLbl="revTx" presStyleIdx="0" presStyleCnt="5">
        <dgm:presLayoutVars>
          <dgm:chMax val="0"/>
          <dgm:chPref val="0"/>
        </dgm:presLayoutVars>
      </dgm:prSet>
      <dgm:spPr/>
    </dgm:pt>
    <dgm:pt modelId="{CAC557D4-F6DD-44CA-8B3E-C6FBA1B90DC8}" type="pres">
      <dgm:prSet presAssocID="{132E12CC-54F5-4426-A27E-717C7CA43DE6}" presName="sibTrans" presStyleCnt="0"/>
      <dgm:spPr/>
    </dgm:pt>
    <dgm:pt modelId="{300B7245-1909-499B-8915-210774294383}" type="pres">
      <dgm:prSet presAssocID="{F0999074-BE7B-4C3A-93EB-6510FA795F64}" presName="compNode" presStyleCnt="0"/>
      <dgm:spPr/>
    </dgm:pt>
    <dgm:pt modelId="{DEA88D38-BEE9-4CE1-AB5D-867AFBA764BF}" type="pres">
      <dgm:prSet presAssocID="{F0999074-BE7B-4C3A-93EB-6510FA795F64}" presName="bgRect" presStyleLbl="bgShp" presStyleIdx="1" presStyleCnt="5"/>
      <dgm:spPr/>
    </dgm:pt>
    <dgm:pt modelId="{862CC6A1-E1B8-477B-B9D7-ED537EF0682D}" type="pres">
      <dgm:prSet presAssocID="{F0999074-BE7B-4C3A-93EB-6510FA795F64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A589066-8F98-4383-B2EC-688AADE840FD}" type="pres">
      <dgm:prSet presAssocID="{F0999074-BE7B-4C3A-93EB-6510FA795F64}" presName="spaceRect" presStyleCnt="0"/>
      <dgm:spPr/>
    </dgm:pt>
    <dgm:pt modelId="{6B4A6270-FD3B-4C96-B23A-970E38068B09}" type="pres">
      <dgm:prSet presAssocID="{F0999074-BE7B-4C3A-93EB-6510FA795F64}" presName="parTx" presStyleLbl="revTx" presStyleIdx="1" presStyleCnt="5">
        <dgm:presLayoutVars>
          <dgm:chMax val="0"/>
          <dgm:chPref val="0"/>
        </dgm:presLayoutVars>
      </dgm:prSet>
      <dgm:spPr/>
    </dgm:pt>
    <dgm:pt modelId="{E68F0B6D-6E2A-438D-AB88-8BF9C6AFB3B9}" type="pres">
      <dgm:prSet presAssocID="{60BD8F79-7222-4AC2-9A49-937EF4997EF7}" presName="sibTrans" presStyleCnt="0"/>
      <dgm:spPr/>
    </dgm:pt>
    <dgm:pt modelId="{EB65F3FF-8FEC-4DF1-956A-8BF5D2B87938}" type="pres">
      <dgm:prSet presAssocID="{1CEEA3C3-C4EA-493E-98E3-C68D32A4A046}" presName="compNode" presStyleCnt="0"/>
      <dgm:spPr/>
    </dgm:pt>
    <dgm:pt modelId="{051D8251-CEEB-49FA-B4FF-11EB9C328071}" type="pres">
      <dgm:prSet presAssocID="{1CEEA3C3-C4EA-493E-98E3-C68D32A4A046}" presName="bgRect" presStyleLbl="bgShp" presStyleIdx="2" presStyleCnt="5"/>
      <dgm:spPr/>
    </dgm:pt>
    <dgm:pt modelId="{ECE4A7D8-7205-49EE-BDBD-D62EB156F882}" type="pres">
      <dgm:prSet presAssocID="{1CEEA3C3-C4EA-493E-98E3-C68D32A4A046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929A2BCC-4BBB-4196-B961-02509B89E2B5}" type="pres">
      <dgm:prSet presAssocID="{1CEEA3C3-C4EA-493E-98E3-C68D32A4A046}" presName="spaceRect" presStyleCnt="0"/>
      <dgm:spPr/>
    </dgm:pt>
    <dgm:pt modelId="{BF6A1E8B-A5F6-4656-983D-DAFD942D4449}" type="pres">
      <dgm:prSet presAssocID="{1CEEA3C3-C4EA-493E-98E3-C68D32A4A046}" presName="parTx" presStyleLbl="revTx" presStyleIdx="2" presStyleCnt="5">
        <dgm:presLayoutVars>
          <dgm:chMax val="0"/>
          <dgm:chPref val="0"/>
        </dgm:presLayoutVars>
      </dgm:prSet>
      <dgm:spPr/>
    </dgm:pt>
    <dgm:pt modelId="{F8610CFF-998E-4097-A495-B8202067774B}" type="pres">
      <dgm:prSet presAssocID="{F37FCAF3-5564-4C7D-AF24-A272515A0862}" presName="sibTrans" presStyleCnt="0"/>
      <dgm:spPr/>
    </dgm:pt>
    <dgm:pt modelId="{EAB41CC0-D945-41B9-B1E9-3D0AE05FD42B}" type="pres">
      <dgm:prSet presAssocID="{599604E6-43CE-433E-A5B1-EE9168BAD7F9}" presName="compNode" presStyleCnt="0"/>
      <dgm:spPr/>
    </dgm:pt>
    <dgm:pt modelId="{4F682463-91BE-4124-AD1C-75D080957456}" type="pres">
      <dgm:prSet presAssocID="{599604E6-43CE-433E-A5B1-EE9168BAD7F9}" presName="bgRect" presStyleLbl="bgShp" presStyleIdx="3" presStyleCnt="5"/>
      <dgm:spPr/>
    </dgm:pt>
    <dgm:pt modelId="{632BD135-8DAA-4FC4-842E-755D32E9CE16}" type="pres">
      <dgm:prSet presAssocID="{599604E6-43CE-433E-A5B1-EE9168BAD7F9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5E8DED9-DF96-4704-8384-40B23D0A097E}" type="pres">
      <dgm:prSet presAssocID="{599604E6-43CE-433E-A5B1-EE9168BAD7F9}" presName="spaceRect" presStyleCnt="0"/>
      <dgm:spPr/>
    </dgm:pt>
    <dgm:pt modelId="{869CC2C6-1E5F-4BDB-B1F3-E98CF8E3E245}" type="pres">
      <dgm:prSet presAssocID="{599604E6-43CE-433E-A5B1-EE9168BAD7F9}" presName="parTx" presStyleLbl="revTx" presStyleIdx="3" presStyleCnt="5">
        <dgm:presLayoutVars>
          <dgm:chMax val="0"/>
          <dgm:chPref val="0"/>
        </dgm:presLayoutVars>
      </dgm:prSet>
      <dgm:spPr/>
    </dgm:pt>
    <dgm:pt modelId="{F209287F-DA6A-4F56-80BD-25C4711E6B3E}" type="pres">
      <dgm:prSet presAssocID="{12E69378-828E-4D50-84F5-365EAAA82F02}" presName="sibTrans" presStyleCnt="0"/>
      <dgm:spPr/>
    </dgm:pt>
    <dgm:pt modelId="{28722B2C-1238-4639-887E-CB55130B2C90}" type="pres">
      <dgm:prSet presAssocID="{B519678D-4215-4AEA-8BE5-23AFF4377743}" presName="compNode" presStyleCnt="0"/>
      <dgm:spPr/>
    </dgm:pt>
    <dgm:pt modelId="{B5209716-E2B0-4636-ACEF-9BA36B726E2D}" type="pres">
      <dgm:prSet presAssocID="{B519678D-4215-4AEA-8BE5-23AFF4377743}" presName="bgRect" presStyleLbl="bgShp" presStyleIdx="4" presStyleCnt="5"/>
      <dgm:spPr/>
    </dgm:pt>
    <dgm:pt modelId="{A6FC157D-6332-4745-98CF-77FE035C509E}" type="pres">
      <dgm:prSet presAssocID="{B519678D-4215-4AEA-8BE5-23AFF4377743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 girl"/>
        </a:ext>
      </dgm:extLst>
    </dgm:pt>
    <dgm:pt modelId="{4A684283-AC3F-4D59-AEC9-B63A7BA3BC50}" type="pres">
      <dgm:prSet presAssocID="{B519678D-4215-4AEA-8BE5-23AFF4377743}" presName="spaceRect" presStyleCnt="0"/>
      <dgm:spPr/>
    </dgm:pt>
    <dgm:pt modelId="{FA0B448D-2FD7-4CD6-BA79-3B8F7C5EB680}" type="pres">
      <dgm:prSet presAssocID="{B519678D-4215-4AEA-8BE5-23AFF437774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8752400-45DC-4188-8AC0-9448A684A305}" srcId="{58AA774D-B38E-45FB-90AB-76AADF24771E}" destId="{1CEEA3C3-C4EA-493E-98E3-C68D32A4A046}" srcOrd="2" destOrd="0" parTransId="{4CA8BB52-ECEE-4CEB-A866-43A68175A619}" sibTransId="{F37FCAF3-5564-4C7D-AF24-A272515A0862}"/>
    <dgm:cxn modelId="{04A50C1A-E58C-3C43-82E4-2E3278737758}" type="presOf" srcId="{1CEEA3C3-C4EA-493E-98E3-C68D32A4A046}" destId="{BF6A1E8B-A5F6-4656-983D-DAFD942D4449}" srcOrd="0" destOrd="0" presId="urn:microsoft.com/office/officeart/2018/2/layout/IconVerticalSolidList"/>
    <dgm:cxn modelId="{D4AB1D32-344A-5646-B8F0-43DA8E002943}" type="presOf" srcId="{6C4ECC6C-0A5B-4231-A673-2D8474DBBC56}" destId="{FC68A537-36E6-4A59-A2A8-1B5248EAE0FA}" srcOrd="0" destOrd="0" presId="urn:microsoft.com/office/officeart/2018/2/layout/IconVerticalSolidList"/>
    <dgm:cxn modelId="{CABF2543-10E2-1543-B8B2-F5A825655ABF}" type="presOf" srcId="{B519678D-4215-4AEA-8BE5-23AFF4377743}" destId="{FA0B448D-2FD7-4CD6-BA79-3B8F7C5EB680}" srcOrd="0" destOrd="0" presId="urn:microsoft.com/office/officeart/2018/2/layout/IconVerticalSolidList"/>
    <dgm:cxn modelId="{D4FE5861-63DA-43F9-A01A-12645529C484}" srcId="{58AA774D-B38E-45FB-90AB-76AADF24771E}" destId="{F0999074-BE7B-4C3A-93EB-6510FA795F64}" srcOrd="1" destOrd="0" parTransId="{41B0AB50-DB66-4869-AB81-582C4784F2B0}" sibTransId="{60BD8F79-7222-4AC2-9A49-937EF4997EF7}"/>
    <dgm:cxn modelId="{2831749A-46B8-4320-A998-405AEE9D5315}" srcId="{58AA774D-B38E-45FB-90AB-76AADF24771E}" destId="{599604E6-43CE-433E-A5B1-EE9168BAD7F9}" srcOrd="3" destOrd="0" parTransId="{88B874A2-37DE-451C-B088-698416E234BF}" sibTransId="{12E69378-828E-4D50-84F5-365EAAA82F02}"/>
    <dgm:cxn modelId="{3CBA7E9D-F072-43DD-993A-89DA071F4C23}" srcId="{58AA774D-B38E-45FB-90AB-76AADF24771E}" destId="{6C4ECC6C-0A5B-4231-A673-2D8474DBBC56}" srcOrd="0" destOrd="0" parTransId="{358E12C7-A698-4992-90EC-9E5248DC9D05}" sibTransId="{132E12CC-54F5-4426-A27E-717C7CA43DE6}"/>
    <dgm:cxn modelId="{978660A3-5D67-458F-802E-800430496AE0}" srcId="{58AA774D-B38E-45FB-90AB-76AADF24771E}" destId="{B519678D-4215-4AEA-8BE5-23AFF4377743}" srcOrd="4" destOrd="0" parTransId="{2D1610D4-DB45-4EAF-85FE-AD56843CEC77}" sibTransId="{A977283B-6641-43CE-8759-9D7A2502E4D3}"/>
    <dgm:cxn modelId="{069225C1-7EAB-7D4C-B3AC-15FE41E0500F}" type="presOf" srcId="{58AA774D-B38E-45FB-90AB-76AADF24771E}" destId="{B5446548-6FE8-4FA7-8EBA-485FD6F9E901}" srcOrd="0" destOrd="0" presId="urn:microsoft.com/office/officeart/2018/2/layout/IconVerticalSolidList"/>
    <dgm:cxn modelId="{F64F96E4-2C16-3F44-B45D-CCA6E099A3D7}" type="presOf" srcId="{F0999074-BE7B-4C3A-93EB-6510FA795F64}" destId="{6B4A6270-FD3B-4C96-B23A-970E38068B09}" srcOrd="0" destOrd="0" presId="urn:microsoft.com/office/officeart/2018/2/layout/IconVerticalSolidList"/>
    <dgm:cxn modelId="{DEAA61F3-FA67-CA47-B845-E7FA6A8648C1}" type="presOf" srcId="{599604E6-43CE-433E-A5B1-EE9168BAD7F9}" destId="{869CC2C6-1E5F-4BDB-B1F3-E98CF8E3E245}" srcOrd="0" destOrd="0" presId="urn:microsoft.com/office/officeart/2018/2/layout/IconVerticalSolidList"/>
    <dgm:cxn modelId="{1EDA1ED7-20F1-324A-BC28-3D103C0C2256}" type="presParOf" srcId="{B5446548-6FE8-4FA7-8EBA-485FD6F9E901}" destId="{B5686ABF-1AE1-4319-91B4-94F81D99B4FB}" srcOrd="0" destOrd="0" presId="urn:microsoft.com/office/officeart/2018/2/layout/IconVerticalSolidList"/>
    <dgm:cxn modelId="{67311838-820A-6948-A0B4-8E208B38EE99}" type="presParOf" srcId="{B5686ABF-1AE1-4319-91B4-94F81D99B4FB}" destId="{B0677414-0323-440C-8190-EBD1AF0E6963}" srcOrd="0" destOrd="0" presId="urn:microsoft.com/office/officeart/2018/2/layout/IconVerticalSolidList"/>
    <dgm:cxn modelId="{78A25333-627E-ED47-B6B7-07434BCB3903}" type="presParOf" srcId="{B5686ABF-1AE1-4319-91B4-94F81D99B4FB}" destId="{C3CC810D-69DB-40E2-A92E-A86D8BA6CEA3}" srcOrd="1" destOrd="0" presId="urn:microsoft.com/office/officeart/2018/2/layout/IconVerticalSolidList"/>
    <dgm:cxn modelId="{55E399C0-0150-874A-BA0B-B738BDF387CD}" type="presParOf" srcId="{B5686ABF-1AE1-4319-91B4-94F81D99B4FB}" destId="{E72F39BC-BA60-4C4C-9A3B-56E0920C5DF7}" srcOrd="2" destOrd="0" presId="urn:microsoft.com/office/officeart/2018/2/layout/IconVerticalSolidList"/>
    <dgm:cxn modelId="{A8E6CDCB-BB4A-7447-BAC4-8EF4C28483FF}" type="presParOf" srcId="{B5686ABF-1AE1-4319-91B4-94F81D99B4FB}" destId="{FC68A537-36E6-4A59-A2A8-1B5248EAE0FA}" srcOrd="3" destOrd="0" presId="urn:microsoft.com/office/officeart/2018/2/layout/IconVerticalSolidList"/>
    <dgm:cxn modelId="{18FE9C33-C2D3-3943-A58C-303C9E10F8C4}" type="presParOf" srcId="{B5446548-6FE8-4FA7-8EBA-485FD6F9E901}" destId="{CAC557D4-F6DD-44CA-8B3E-C6FBA1B90DC8}" srcOrd="1" destOrd="0" presId="urn:microsoft.com/office/officeart/2018/2/layout/IconVerticalSolidList"/>
    <dgm:cxn modelId="{72A455B3-FE51-F448-B64C-D018DFA0E9C0}" type="presParOf" srcId="{B5446548-6FE8-4FA7-8EBA-485FD6F9E901}" destId="{300B7245-1909-499B-8915-210774294383}" srcOrd="2" destOrd="0" presId="urn:microsoft.com/office/officeart/2018/2/layout/IconVerticalSolidList"/>
    <dgm:cxn modelId="{7EF2BCE4-725D-E94E-9BF1-331C7C4DDEAE}" type="presParOf" srcId="{300B7245-1909-499B-8915-210774294383}" destId="{DEA88D38-BEE9-4CE1-AB5D-867AFBA764BF}" srcOrd="0" destOrd="0" presId="urn:microsoft.com/office/officeart/2018/2/layout/IconVerticalSolidList"/>
    <dgm:cxn modelId="{AE7F53CC-ACA2-694B-B27D-6986A2ECC7E7}" type="presParOf" srcId="{300B7245-1909-499B-8915-210774294383}" destId="{862CC6A1-E1B8-477B-B9D7-ED537EF0682D}" srcOrd="1" destOrd="0" presId="urn:microsoft.com/office/officeart/2018/2/layout/IconVerticalSolidList"/>
    <dgm:cxn modelId="{B87CC600-3014-3146-98D9-5CC6D9E3B659}" type="presParOf" srcId="{300B7245-1909-499B-8915-210774294383}" destId="{5A589066-8F98-4383-B2EC-688AADE840FD}" srcOrd="2" destOrd="0" presId="urn:microsoft.com/office/officeart/2018/2/layout/IconVerticalSolidList"/>
    <dgm:cxn modelId="{904F9C15-DEEF-E541-895D-29EB7AEDF66C}" type="presParOf" srcId="{300B7245-1909-499B-8915-210774294383}" destId="{6B4A6270-FD3B-4C96-B23A-970E38068B09}" srcOrd="3" destOrd="0" presId="urn:microsoft.com/office/officeart/2018/2/layout/IconVerticalSolidList"/>
    <dgm:cxn modelId="{FA21DC86-BF82-DE4F-BBB9-116F2CDD1633}" type="presParOf" srcId="{B5446548-6FE8-4FA7-8EBA-485FD6F9E901}" destId="{E68F0B6D-6E2A-438D-AB88-8BF9C6AFB3B9}" srcOrd="3" destOrd="0" presId="urn:microsoft.com/office/officeart/2018/2/layout/IconVerticalSolidList"/>
    <dgm:cxn modelId="{CD8B7D01-3496-5843-A83A-70FDF1B0E8D3}" type="presParOf" srcId="{B5446548-6FE8-4FA7-8EBA-485FD6F9E901}" destId="{EB65F3FF-8FEC-4DF1-956A-8BF5D2B87938}" srcOrd="4" destOrd="0" presId="urn:microsoft.com/office/officeart/2018/2/layout/IconVerticalSolidList"/>
    <dgm:cxn modelId="{C4CE35DC-694D-C345-8AE3-47C78E794DA0}" type="presParOf" srcId="{EB65F3FF-8FEC-4DF1-956A-8BF5D2B87938}" destId="{051D8251-CEEB-49FA-B4FF-11EB9C328071}" srcOrd="0" destOrd="0" presId="urn:microsoft.com/office/officeart/2018/2/layout/IconVerticalSolidList"/>
    <dgm:cxn modelId="{DC9269D9-696D-AE4C-AC9A-EB83FCAFAEEE}" type="presParOf" srcId="{EB65F3FF-8FEC-4DF1-956A-8BF5D2B87938}" destId="{ECE4A7D8-7205-49EE-BDBD-D62EB156F882}" srcOrd="1" destOrd="0" presId="urn:microsoft.com/office/officeart/2018/2/layout/IconVerticalSolidList"/>
    <dgm:cxn modelId="{D9B38132-5EA1-FD41-8A63-527FBE039876}" type="presParOf" srcId="{EB65F3FF-8FEC-4DF1-956A-8BF5D2B87938}" destId="{929A2BCC-4BBB-4196-B961-02509B89E2B5}" srcOrd="2" destOrd="0" presId="urn:microsoft.com/office/officeart/2018/2/layout/IconVerticalSolidList"/>
    <dgm:cxn modelId="{5BBFF037-8578-6A4C-A20B-FD066DD0E187}" type="presParOf" srcId="{EB65F3FF-8FEC-4DF1-956A-8BF5D2B87938}" destId="{BF6A1E8B-A5F6-4656-983D-DAFD942D4449}" srcOrd="3" destOrd="0" presId="urn:microsoft.com/office/officeart/2018/2/layout/IconVerticalSolidList"/>
    <dgm:cxn modelId="{0F8EA1F3-30C7-4D44-B9E7-5503B1D8AAB6}" type="presParOf" srcId="{B5446548-6FE8-4FA7-8EBA-485FD6F9E901}" destId="{F8610CFF-998E-4097-A495-B8202067774B}" srcOrd="5" destOrd="0" presId="urn:microsoft.com/office/officeart/2018/2/layout/IconVerticalSolidList"/>
    <dgm:cxn modelId="{6C786A70-CD40-114C-A824-6016CB152B52}" type="presParOf" srcId="{B5446548-6FE8-4FA7-8EBA-485FD6F9E901}" destId="{EAB41CC0-D945-41B9-B1E9-3D0AE05FD42B}" srcOrd="6" destOrd="0" presId="urn:microsoft.com/office/officeart/2018/2/layout/IconVerticalSolidList"/>
    <dgm:cxn modelId="{B5F9A383-759E-5C4F-8F8B-6BBD4615BEB7}" type="presParOf" srcId="{EAB41CC0-D945-41B9-B1E9-3D0AE05FD42B}" destId="{4F682463-91BE-4124-AD1C-75D080957456}" srcOrd="0" destOrd="0" presId="urn:microsoft.com/office/officeart/2018/2/layout/IconVerticalSolidList"/>
    <dgm:cxn modelId="{FFB28043-DF83-5344-B1B1-7AF39ACC6427}" type="presParOf" srcId="{EAB41CC0-D945-41B9-B1E9-3D0AE05FD42B}" destId="{632BD135-8DAA-4FC4-842E-755D32E9CE16}" srcOrd="1" destOrd="0" presId="urn:microsoft.com/office/officeart/2018/2/layout/IconVerticalSolidList"/>
    <dgm:cxn modelId="{46AF465B-15EC-BE4A-B6FC-34B1949E1B58}" type="presParOf" srcId="{EAB41CC0-D945-41B9-B1E9-3D0AE05FD42B}" destId="{25E8DED9-DF96-4704-8384-40B23D0A097E}" srcOrd="2" destOrd="0" presId="urn:microsoft.com/office/officeart/2018/2/layout/IconVerticalSolidList"/>
    <dgm:cxn modelId="{955F1C98-4B36-E640-B4D5-90F5E039A9B3}" type="presParOf" srcId="{EAB41CC0-D945-41B9-B1E9-3D0AE05FD42B}" destId="{869CC2C6-1E5F-4BDB-B1F3-E98CF8E3E245}" srcOrd="3" destOrd="0" presId="urn:microsoft.com/office/officeart/2018/2/layout/IconVerticalSolidList"/>
    <dgm:cxn modelId="{11BA4D28-FC3F-214B-BA5A-DB8EF5222C1E}" type="presParOf" srcId="{B5446548-6FE8-4FA7-8EBA-485FD6F9E901}" destId="{F209287F-DA6A-4F56-80BD-25C4711E6B3E}" srcOrd="7" destOrd="0" presId="urn:microsoft.com/office/officeart/2018/2/layout/IconVerticalSolidList"/>
    <dgm:cxn modelId="{613C12BA-195D-8940-ABB0-0101BF6396E6}" type="presParOf" srcId="{B5446548-6FE8-4FA7-8EBA-485FD6F9E901}" destId="{28722B2C-1238-4639-887E-CB55130B2C90}" srcOrd="8" destOrd="0" presId="urn:microsoft.com/office/officeart/2018/2/layout/IconVerticalSolidList"/>
    <dgm:cxn modelId="{CA13C016-3BE5-4E40-840C-F46742726471}" type="presParOf" srcId="{28722B2C-1238-4639-887E-CB55130B2C90}" destId="{B5209716-E2B0-4636-ACEF-9BA36B726E2D}" srcOrd="0" destOrd="0" presId="urn:microsoft.com/office/officeart/2018/2/layout/IconVerticalSolidList"/>
    <dgm:cxn modelId="{33310B87-7F39-0148-A436-322742C413D6}" type="presParOf" srcId="{28722B2C-1238-4639-887E-CB55130B2C90}" destId="{A6FC157D-6332-4745-98CF-77FE035C509E}" srcOrd="1" destOrd="0" presId="urn:microsoft.com/office/officeart/2018/2/layout/IconVerticalSolidList"/>
    <dgm:cxn modelId="{F11052AE-25DB-2643-86F6-ECB714EAFC49}" type="presParOf" srcId="{28722B2C-1238-4639-887E-CB55130B2C90}" destId="{4A684283-AC3F-4D59-AEC9-B63A7BA3BC50}" srcOrd="2" destOrd="0" presId="urn:microsoft.com/office/officeart/2018/2/layout/IconVerticalSolidList"/>
    <dgm:cxn modelId="{6AEC701A-6063-CE4C-A13B-8647085E7B41}" type="presParOf" srcId="{28722B2C-1238-4639-887E-CB55130B2C90}" destId="{FA0B448D-2FD7-4CD6-BA79-3B8F7C5EB6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AA774D-B38E-45FB-90AB-76AADF2477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19678D-4215-4AEA-8BE5-23AFF43777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LK" sz="1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Automated conversational appointment management system for 	    sinhala users.</a:t>
          </a:r>
          <a:endParaRPr lang="en-US" sz="1800" dirty="0"/>
        </a:p>
      </dgm:t>
    </dgm:pt>
    <dgm:pt modelId="{A977283B-6641-43CE-8759-9D7A2502E4D3}" type="sibTrans" cxnId="{978660A3-5D67-458F-802E-800430496AE0}">
      <dgm:prSet/>
      <dgm:spPr/>
      <dgm:t>
        <a:bodyPr/>
        <a:lstStyle/>
        <a:p>
          <a:endParaRPr lang="en-US"/>
        </a:p>
      </dgm:t>
    </dgm:pt>
    <dgm:pt modelId="{2D1610D4-DB45-4EAF-85FE-AD56843CEC77}" type="parTrans" cxnId="{978660A3-5D67-458F-802E-800430496AE0}">
      <dgm:prSet/>
      <dgm:spPr/>
      <dgm:t>
        <a:bodyPr/>
        <a:lstStyle/>
        <a:p>
          <a:endParaRPr lang="en-US"/>
        </a:p>
      </dgm:t>
    </dgm:pt>
    <dgm:pt modelId="{599604E6-43CE-433E-A5B1-EE9168BAD7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In Sri Lanka D</a:t>
          </a:r>
          <a:r>
            <a:rPr lang="en-LK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osen’t have any Automated conversational  	     appointment management system for sinhala users.</a:t>
          </a: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12E69378-828E-4D50-84F5-365EAAA82F02}" type="sibTrans" cxnId="{2831749A-46B8-4320-A998-405AEE9D5315}">
      <dgm:prSet/>
      <dgm:spPr/>
      <dgm:t>
        <a:bodyPr/>
        <a:lstStyle/>
        <a:p>
          <a:endParaRPr lang="en-US"/>
        </a:p>
      </dgm:t>
    </dgm:pt>
    <dgm:pt modelId="{88B874A2-37DE-451C-B088-698416E234BF}" type="parTrans" cxnId="{2831749A-46B8-4320-A998-405AEE9D5315}">
      <dgm:prSet/>
      <dgm:spPr/>
      <dgm:t>
        <a:bodyPr/>
        <a:lstStyle/>
        <a:p>
          <a:endParaRPr lang="en-US"/>
        </a:p>
      </dgm:t>
    </dgm:pt>
    <dgm:pt modelId="{B5446548-6FE8-4FA7-8EBA-485FD6F9E901}" type="pres">
      <dgm:prSet presAssocID="{58AA774D-B38E-45FB-90AB-76AADF24771E}" presName="root" presStyleCnt="0">
        <dgm:presLayoutVars>
          <dgm:dir/>
          <dgm:resizeHandles val="exact"/>
        </dgm:presLayoutVars>
      </dgm:prSet>
      <dgm:spPr/>
    </dgm:pt>
    <dgm:pt modelId="{EAB41CC0-D945-41B9-B1E9-3D0AE05FD42B}" type="pres">
      <dgm:prSet presAssocID="{599604E6-43CE-433E-A5B1-EE9168BAD7F9}" presName="compNode" presStyleCnt="0"/>
      <dgm:spPr/>
    </dgm:pt>
    <dgm:pt modelId="{4F682463-91BE-4124-AD1C-75D080957456}" type="pres">
      <dgm:prSet presAssocID="{599604E6-43CE-433E-A5B1-EE9168BAD7F9}" presName="bgRect" presStyleLbl="bgShp" presStyleIdx="0" presStyleCnt="2" custLinFactNeighborY="4093"/>
      <dgm:spPr/>
    </dgm:pt>
    <dgm:pt modelId="{632BD135-8DAA-4FC4-842E-755D32E9CE16}" type="pres">
      <dgm:prSet presAssocID="{599604E6-43CE-433E-A5B1-EE9168BAD7F9}" presName="iconRect" presStyleLbl="node1" presStyleIdx="0" presStyleCnt="2" custLinFactNeighborY="18548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25E8DED9-DF96-4704-8384-40B23D0A097E}" type="pres">
      <dgm:prSet presAssocID="{599604E6-43CE-433E-A5B1-EE9168BAD7F9}" presName="spaceRect" presStyleCnt="0"/>
      <dgm:spPr/>
    </dgm:pt>
    <dgm:pt modelId="{869CC2C6-1E5F-4BDB-B1F3-E98CF8E3E245}" type="pres">
      <dgm:prSet presAssocID="{599604E6-43CE-433E-A5B1-EE9168BAD7F9}" presName="parTx" presStyleLbl="revTx" presStyleIdx="0" presStyleCnt="2" custLinFactNeighborY="10201">
        <dgm:presLayoutVars>
          <dgm:chMax val="0"/>
          <dgm:chPref val="0"/>
        </dgm:presLayoutVars>
      </dgm:prSet>
      <dgm:spPr/>
    </dgm:pt>
    <dgm:pt modelId="{9E8BC50F-E584-D345-A728-6CA4A5001517}" type="pres">
      <dgm:prSet presAssocID="{12E69378-828E-4D50-84F5-365EAAA82F02}" presName="sibTrans" presStyleCnt="0"/>
      <dgm:spPr/>
    </dgm:pt>
    <dgm:pt modelId="{28722B2C-1238-4639-887E-CB55130B2C90}" type="pres">
      <dgm:prSet presAssocID="{B519678D-4215-4AEA-8BE5-23AFF4377743}" presName="compNode" presStyleCnt="0"/>
      <dgm:spPr/>
    </dgm:pt>
    <dgm:pt modelId="{B5209716-E2B0-4636-ACEF-9BA36B726E2D}" type="pres">
      <dgm:prSet presAssocID="{B519678D-4215-4AEA-8BE5-23AFF4377743}" presName="bgRect" presStyleLbl="bgShp" presStyleIdx="1" presStyleCnt="2" custLinFactNeighborY="35250"/>
      <dgm:spPr/>
    </dgm:pt>
    <dgm:pt modelId="{A6FC157D-6332-4745-98CF-77FE035C509E}" type="pres">
      <dgm:prSet presAssocID="{B519678D-4215-4AEA-8BE5-23AFF4377743}" presName="iconRect" presStyleLbl="node1" presStyleIdx="1" presStyleCnt="2" custLinFactNeighborX="0" custLinFactNeighborY="64089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A684283-AC3F-4D59-AEC9-B63A7BA3BC50}" type="pres">
      <dgm:prSet presAssocID="{B519678D-4215-4AEA-8BE5-23AFF4377743}" presName="spaceRect" presStyleCnt="0"/>
      <dgm:spPr/>
    </dgm:pt>
    <dgm:pt modelId="{FA0B448D-2FD7-4CD6-BA79-3B8F7C5EB680}" type="pres">
      <dgm:prSet presAssocID="{B519678D-4215-4AEA-8BE5-23AFF4377743}" presName="parTx" presStyleLbl="revTx" presStyleIdx="1" presStyleCnt="2" custLinFactNeighborX="439" custLinFactNeighborY="36015">
        <dgm:presLayoutVars>
          <dgm:chMax val="0"/>
          <dgm:chPref val="0"/>
        </dgm:presLayoutVars>
      </dgm:prSet>
      <dgm:spPr/>
    </dgm:pt>
  </dgm:ptLst>
  <dgm:cxnLst>
    <dgm:cxn modelId="{F0132144-AB35-054E-8602-6ED613DFD11E}" type="presOf" srcId="{B519678D-4215-4AEA-8BE5-23AFF4377743}" destId="{FA0B448D-2FD7-4CD6-BA79-3B8F7C5EB680}" srcOrd="0" destOrd="0" presId="urn:microsoft.com/office/officeart/2018/2/layout/IconVerticalSolidList"/>
    <dgm:cxn modelId="{802F9781-1B8E-9A48-9FDE-330D80484DD1}" type="presOf" srcId="{599604E6-43CE-433E-A5B1-EE9168BAD7F9}" destId="{869CC2C6-1E5F-4BDB-B1F3-E98CF8E3E245}" srcOrd="0" destOrd="0" presId="urn:microsoft.com/office/officeart/2018/2/layout/IconVerticalSolidList"/>
    <dgm:cxn modelId="{2831749A-46B8-4320-A998-405AEE9D5315}" srcId="{58AA774D-B38E-45FB-90AB-76AADF24771E}" destId="{599604E6-43CE-433E-A5B1-EE9168BAD7F9}" srcOrd="0" destOrd="0" parTransId="{88B874A2-37DE-451C-B088-698416E234BF}" sibTransId="{12E69378-828E-4D50-84F5-365EAAA82F02}"/>
    <dgm:cxn modelId="{978660A3-5D67-458F-802E-800430496AE0}" srcId="{58AA774D-B38E-45FB-90AB-76AADF24771E}" destId="{B519678D-4215-4AEA-8BE5-23AFF4377743}" srcOrd="1" destOrd="0" parTransId="{2D1610D4-DB45-4EAF-85FE-AD56843CEC77}" sibTransId="{A977283B-6641-43CE-8759-9D7A2502E4D3}"/>
    <dgm:cxn modelId="{E0A882EE-AE03-40E6-A654-608C0C80FD83}" type="presOf" srcId="{58AA774D-B38E-45FB-90AB-76AADF24771E}" destId="{B5446548-6FE8-4FA7-8EBA-485FD6F9E901}" srcOrd="0" destOrd="0" presId="urn:microsoft.com/office/officeart/2018/2/layout/IconVerticalSolidList"/>
    <dgm:cxn modelId="{8BAE9956-DD23-AA4F-8906-05024EA1B406}" type="presParOf" srcId="{B5446548-6FE8-4FA7-8EBA-485FD6F9E901}" destId="{EAB41CC0-D945-41B9-B1E9-3D0AE05FD42B}" srcOrd="0" destOrd="0" presId="urn:microsoft.com/office/officeart/2018/2/layout/IconVerticalSolidList"/>
    <dgm:cxn modelId="{98D4ED21-797A-A347-A989-95BCA68A2A39}" type="presParOf" srcId="{EAB41CC0-D945-41B9-B1E9-3D0AE05FD42B}" destId="{4F682463-91BE-4124-AD1C-75D080957456}" srcOrd="0" destOrd="0" presId="urn:microsoft.com/office/officeart/2018/2/layout/IconVerticalSolidList"/>
    <dgm:cxn modelId="{8241920B-352C-9847-ADD7-2B51D6D7E221}" type="presParOf" srcId="{EAB41CC0-D945-41B9-B1E9-3D0AE05FD42B}" destId="{632BD135-8DAA-4FC4-842E-755D32E9CE16}" srcOrd="1" destOrd="0" presId="urn:microsoft.com/office/officeart/2018/2/layout/IconVerticalSolidList"/>
    <dgm:cxn modelId="{980150E4-0907-4345-8EE9-E8301B721722}" type="presParOf" srcId="{EAB41CC0-D945-41B9-B1E9-3D0AE05FD42B}" destId="{25E8DED9-DF96-4704-8384-40B23D0A097E}" srcOrd="2" destOrd="0" presId="urn:microsoft.com/office/officeart/2018/2/layout/IconVerticalSolidList"/>
    <dgm:cxn modelId="{D738F9AC-A3D6-E84B-8D30-6D71DB002DCA}" type="presParOf" srcId="{EAB41CC0-D945-41B9-B1E9-3D0AE05FD42B}" destId="{869CC2C6-1E5F-4BDB-B1F3-E98CF8E3E245}" srcOrd="3" destOrd="0" presId="urn:microsoft.com/office/officeart/2018/2/layout/IconVerticalSolidList"/>
    <dgm:cxn modelId="{A3B1DE21-0EE0-D243-AF01-2E1E428EDB99}" type="presParOf" srcId="{B5446548-6FE8-4FA7-8EBA-485FD6F9E901}" destId="{9E8BC50F-E584-D345-A728-6CA4A5001517}" srcOrd="1" destOrd="0" presId="urn:microsoft.com/office/officeart/2018/2/layout/IconVerticalSolidList"/>
    <dgm:cxn modelId="{CD50737C-C7C6-214A-8553-DED009BA894C}" type="presParOf" srcId="{B5446548-6FE8-4FA7-8EBA-485FD6F9E901}" destId="{28722B2C-1238-4639-887E-CB55130B2C90}" srcOrd="2" destOrd="0" presId="urn:microsoft.com/office/officeart/2018/2/layout/IconVerticalSolidList"/>
    <dgm:cxn modelId="{86593612-F446-3047-9A6C-80D87D122BFF}" type="presParOf" srcId="{28722B2C-1238-4639-887E-CB55130B2C90}" destId="{B5209716-E2B0-4636-ACEF-9BA36B726E2D}" srcOrd="0" destOrd="0" presId="urn:microsoft.com/office/officeart/2018/2/layout/IconVerticalSolidList"/>
    <dgm:cxn modelId="{B0FA6A83-FB60-2C47-9E19-28ED93D04963}" type="presParOf" srcId="{28722B2C-1238-4639-887E-CB55130B2C90}" destId="{A6FC157D-6332-4745-98CF-77FE035C509E}" srcOrd="1" destOrd="0" presId="urn:microsoft.com/office/officeart/2018/2/layout/IconVerticalSolidList"/>
    <dgm:cxn modelId="{EA8E2C16-DBCE-6546-B616-4A62B596C389}" type="presParOf" srcId="{28722B2C-1238-4639-887E-CB55130B2C90}" destId="{4A684283-AC3F-4D59-AEC9-B63A7BA3BC50}" srcOrd="2" destOrd="0" presId="urn:microsoft.com/office/officeart/2018/2/layout/IconVerticalSolidList"/>
    <dgm:cxn modelId="{434D0920-FD87-FD4F-A87E-76F2AD65225A}" type="presParOf" srcId="{28722B2C-1238-4639-887E-CB55130B2C90}" destId="{FA0B448D-2FD7-4CD6-BA79-3B8F7C5EB6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CD20BB-3501-4B67-A0F4-3D456922042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7E4C175-931E-49F5-8E51-83B6C269CC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a two Mobile Application interface. ( </a:t>
          </a:r>
          <a:r>
            <a:rPr lang="en-GB" dirty="0"/>
            <a:t>patient Assistant App &amp; Medical service centres Registration App </a:t>
          </a:r>
          <a:r>
            <a:rPr lang="en-US" dirty="0"/>
            <a:t>)</a:t>
          </a:r>
        </a:p>
      </dgm:t>
    </dgm:pt>
    <dgm:pt modelId="{3F54F1E0-AFA4-459A-A73C-B919BC837B41}" type="parTrans" cxnId="{4F81DF15-33CC-48EF-9018-06418FAFDA39}">
      <dgm:prSet/>
      <dgm:spPr/>
      <dgm:t>
        <a:bodyPr/>
        <a:lstStyle/>
        <a:p>
          <a:endParaRPr lang="en-US"/>
        </a:p>
      </dgm:t>
    </dgm:pt>
    <dgm:pt modelId="{D9F894E8-AB42-4A81-A540-F28DAE42F8AF}" type="sibTrans" cxnId="{4F81DF15-33CC-48EF-9018-06418FAFDA39}">
      <dgm:prSet/>
      <dgm:spPr/>
      <dgm:t>
        <a:bodyPr/>
        <a:lstStyle/>
        <a:p>
          <a:endParaRPr lang="en-US"/>
        </a:p>
      </dgm:t>
    </dgm:pt>
    <dgm:pt modelId="{750F257E-B612-4FBD-B550-10DF6313C0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Compatible with Sinhala Voice command</a:t>
          </a:r>
        </a:p>
      </dgm:t>
    </dgm:pt>
    <dgm:pt modelId="{E6783ECF-A4CC-491F-AA78-EC20C00F45FE}" type="parTrans" cxnId="{0ED88EE7-C609-4F60-8723-B22DF7429578}">
      <dgm:prSet/>
      <dgm:spPr/>
      <dgm:t>
        <a:bodyPr/>
        <a:lstStyle/>
        <a:p>
          <a:endParaRPr lang="en-US"/>
        </a:p>
      </dgm:t>
    </dgm:pt>
    <dgm:pt modelId="{6BC0C576-C53D-4BD9-A2DE-2BCAF1082F60}" type="sibTrans" cxnId="{0ED88EE7-C609-4F60-8723-B22DF7429578}">
      <dgm:prSet/>
      <dgm:spPr/>
      <dgm:t>
        <a:bodyPr/>
        <a:lstStyle/>
        <a:p>
          <a:endParaRPr lang="en-US"/>
        </a:p>
      </dgm:t>
    </dgm:pt>
    <dgm:pt modelId="{EC6848A7-4FF7-4B0C-B9C0-9E56AF1ACD8D}" type="pres">
      <dgm:prSet presAssocID="{62CD20BB-3501-4B67-A0F4-3D4569220423}" presName="root" presStyleCnt="0">
        <dgm:presLayoutVars>
          <dgm:dir/>
          <dgm:resizeHandles val="exact"/>
        </dgm:presLayoutVars>
      </dgm:prSet>
      <dgm:spPr/>
    </dgm:pt>
    <dgm:pt modelId="{A4AFCC50-44ED-4935-BD4F-94B037A14473}" type="pres">
      <dgm:prSet presAssocID="{E7E4C175-931E-49F5-8E51-83B6C269CC3D}" presName="compNode" presStyleCnt="0"/>
      <dgm:spPr/>
    </dgm:pt>
    <dgm:pt modelId="{37731AEC-C5C4-436C-81BF-797512EBB2BE}" type="pres">
      <dgm:prSet presAssocID="{E7E4C175-931E-49F5-8E51-83B6C269CC3D}" presName="bgRect" presStyleLbl="bgShp" presStyleIdx="0" presStyleCnt="2"/>
      <dgm:spPr/>
    </dgm:pt>
    <dgm:pt modelId="{C25246B3-1A06-4AFB-8F60-64F9682688A5}" type="pres">
      <dgm:prSet presAssocID="{E7E4C175-931E-49F5-8E51-83B6C269CC3D}" presName="iconRect" presStyleLbl="node1" presStyleIdx="0" presStyleCnt="2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24B17D1-4283-49A1-931E-AC51AE2811F9}" type="pres">
      <dgm:prSet presAssocID="{E7E4C175-931E-49F5-8E51-83B6C269CC3D}" presName="spaceRect" presStyleCnt="0"/>
      <dgm:spPr/>
    </dgm:pt>
    <dgm:pt modelId="{B95E04FB-704D-47C1-B63A-E404DDA1960F}" type="pres">
      <dgm:prSet presAssocID="{E7E4C175-931E-49F5-8E51-83B6C269CC3D}" presName="parTx" presStyleLbl="revTx" presStyleIdx="0" presStyleCnt="2">
        <dgm:presLayoutVars>
          <dgm:chMax val="0"/>
          <dgm:chPref val="0"/>
        </dgm:presLayoutVars>
      </dgm:prSet>
      <dgm:spPr/>
    </dgm:pt>
    <dgm:pt modelId="{51A5937F-E06C-4872-9D7D-DAE484283AD4}" type="pres">
      <dgm:prSet presAssocID="{D9F894E8-AB42-4A81-A540-F28DAE42F8AF}" presName="sibTrans" presStyleCnt="0"/>
      <dgm:spPr/>
    </dgm:pt>
    <dgm:pt modelId="{7AE6ED63-4D65-4F0A-90EF-95A8ED8BA550}" type="pres">
      <dgm:prSet presAssocID="{750F257E-B612-4FBD-B550-10DF6313C03D}" presName="compNode" presStyleCnt="0"/>
      <dgm:spPr/>
    </dgm:pt>
    <dgm:pt modelId="{35E2956A-4B9F-4C3A-B1DC-18D238F518EA}" type="pres">
      <dgm:prSet presAssocID="{750F257E-B612-4FBD-B550-10DF6313C03D}" presName="bgRect" presStyleLbl="bgShp" presStyleIdx="1" presStyleCnt="2"/>
      <dgm:spPr/>
    </dgm:pt>
    <dgm:pt modelId="{4EF370D8-750D-41EF-9DB4-C686B53821D0}" type="pres">
      <dgm:prSet presAssocID="{750F257E-B612-4FBD-B550-10DF6313C03D}" presName="iconRect" presStyleLbl="node1" presStyleIdx="1" presStyleCnt="2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ABA2C730-8F42-4A0F-8470-BB27C4A148ED}" type="pres">
      <dgm:prSet presAssocID="{750F257E-B612-4FBD-B550-10DF6313C03D}" presName="spaceRect" presStyleCnt="0"/>
      <dgm:spPr/>
    </dgm:pt>
    <dgm:pt modelId="{2E280580-3E09-4430-9915-9EFB4E4F5133}" type="pres">
      <dgm:prSet presAssocID="{750F257E-B612-4FBD-B550-10DF6313C03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F81DF15-33CC-48EF-9018-06418FAFDA39}" srcId="{62CD20BB-3501-4B67-A0F4-3D4569220423}" destId="{E7E4C175-931E-49F5-8E51-83B6C269CC3D}" srcOrd="0" destOrd="0" parTransId="{3F54F1E0-AFA4-459A-A73C-B919BC837B41}" sibTransId="{D9F894E8-AB42-4A81-A540-F28DAE42F8AF}"/>
    <dgm:cxn modelId="{CA5FA93D-EDA7-4F83-9ED8-F1AA99617122}" type="presOf" srcId="{750F257E-B612-4FBD-B550-10DF6313C03D}" destId="{2E280580-3E09-4430-9915-9EFB4E4F5133}" srcOrd="0" destOrd="0" presId="urn:microsoft.com/office/officeart/2018/2/layout/IconVerticalSolidList"/>
    <dgm:cxn modelId="{8584368A-28FA-4B00-BE28-AEB526042F59}" type="presOf" srcId="{E7E4C175-931E-49F5-8E51-83B6C269CC3D}" destId="{B95E04FB-704D-47C1-B63A-E404DDA1960F}" srcOrd="0" destOrd="0" presId="urn:microsoft.com/office/officeart/2018/2/layout/IconVerticalSolidList"/>
    <dgm:cxn modelId="{AC994DB5-6420-478A-9826-A08527D3D4C4}" type="presOf" srcId="{62CD20BB-3501-4B67-A0F4-3D4569220423}" destId="{EC6848A7-4FF7-4B0C-B9C0-9E56AF1ACD8D}" srcOrd="0" destOrd="0" presId="urn:microsoft.com/office/officeart/2018/2/layout/IconVerticalSolidList"/>
    <dgm:cxn modelId="{0ED88EE7-C609-4F60-8723-B22DF7429578}" srcId="{62CD20BB-3501-4B67-A0F4-3D4569220423}" destId="{750F257E-B612-4FBD-B550-10DF6313C03D}" srcOrd="1" destOrd="0" parTransId="{E6783ECF-A4CC-491F-AA78-EC20C00F45FE}" sibTransId="{6BC0C576-C53D-4BD9-A2DE-2BCAF1082F60}"/>
    <dgm:cxn modelId="{DC7E814A-5EAD-4085-A16B-F9A1E147F6A9}" type="presParOf" srcId="{EC6848A7-4FF7-4B0C-B9C0-9E56AF1ACD8D}" destId="{A4AFCC50-44ED-4935-BD4F-94B037A14473}" srcOrd="0" destOrd="0" presId="urn:microsoft.com/office/officeart/2018/2/layout/IconVerticalSolidList"/>
    <dgm:cxn modelId="{CBDFDA86-DC03-41D9-B744-F3E1B113B3D5}" type="presParOf" srcId="{A4AFCC50-44ED-4935-BD4F-94B037A14473}" destId="{37731AEC-C5C4-436C-81BF-797512EBB2BE}" srcOrd="0" destOrd="0" presId="urn:microsoft.com/office/officeart/2018/2/layout/IconVerticalSolidList"/>
    <dgm:cxn modelId="{BE43701B-8B1B-4B63-A147-EC16AC26FDC1}" type="presParOf" srcId="{A4AFCC50-44ED-4935-BD4F-94B037A14473}" destId="{C25246B3-1A06-4AFB-8F60-64F9682688A5}" srcOrd="1" destOrd="0" presId="urn:microsoft.com/office/officeart/2018/2/layout/IconVerticalSolidList"/>
    <dgm:cxn modelId="{E041E83D-695B-4A9E-8D41-F0543CAD4664}" type="presParOf" srcId="{A4AFCC50-44ED-4935-BD4F-94B037A14473}" destId="{324B17D1-4283-49A1-931E-AC51AE2811F9}" srcOrd="2" destOrd="0" presId="urn:microsoft.com/office/officeart/2018/2/layout/IconVerticalSolidList"/>
    <dgm:cxn modelId="{D466BF30-D5F4-4033-9F90-01139D07D65C}" type="presParOf" srcId="{A4AFCC50-44ED-4935-BD4F-94B037A14473}" destId="{B95E04FB-704D-47C1-B63A-E404DDA1960F}" srcOrd="3" destOrd="0" presId="urn:microsoft.com/office/officeart/2018/2/layout/IconVerticalSolidList"/>
    <dgm:cxn modelId="{E7A90EA8-3D96-466C-BEEA-27F4ED140A92}" type="presParOf" srcId="{EC6848A7-4FF7-4B0C-B9C0-9E56AF1ACD8D}" destId="{51A5937F-E06C-4872-9D7D-DAE484283AD4}" srcOrd="1" destOrd="0" presId="urn:microsoft.com/office/officeart/2018/2/layout/IconVerticalSolidList"/>
    <dgm:cxn modelId="{4BA4A0E4-CDE3-4AEA-B1B6-9578A7A96B47}" type="presParOf" srcId="{EC6848A7-4FF7-4B0C-B9C0-9E56AF1ACD8D}" destId="{7AE6ED63-4D65-4F0A-90EF-95A8ED8BA550}" srcOrd="2" destOrd="0" presId="urn:microsoft.com/office/officeart/2018/2/layout/IconVerticalSolidList"/>
    <dgm:cxn modelId="{7A6A4E4A-DB06-46D8-9375-24EB448D6388}" type="presParOf" srcId="{7AE6ED63-4D65-4F0A-90EF-95A8ED8BA550}" destId="{35E2956A-4B9F-4C3A-B1DC-18D238F518EA}" srcOrd="0" destOrd="0" presId="urn:microsoft.com/office/officeart/2018/2/layout/IconVerticalSolidList"/>
    <dgm:cxn modelId="{924C6628-AF1A-4D27-A4DB-6FA92300B999}" type="presParOf" srcId="{7AE6ED63-4D65-4F0A-90EF-95A8ED8BA550}" destId="{4EF370D8-750D-41EF-9DB4-C686B53821D0}" srcOrd="1" destOrd="0" presId="urn:microsoft.com/office/officeart/2018/2/layout/IconVerticalSolidList"/>
    <dgm:cxn modelId="{14867CEF-B69F-45DC-B481-094775CF48CB}" type="presParOf" srcId="{7AE6ED63-4D65-4F0A-90EF-95A8ED8BA550}" destId="{ABA2C730-8F42-4A0F-8470-BB27C4A148ED}" srcOrd="2" destOrd="0" presId="urn:microsoft.com/office/officeart/2018/2/layout/IconVerticalSolidList"/>
    <dgm:cxn modelId="{959184E4-5879-48DF-818D-C2B8027F88D2}" type="presParOf" srcId="{7AE6ED63-4D65-4F0A-90EF-95A8ED8BA550}" destId="{2E280580-3E09-4430-9915-9EFB4E4F51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09AE93-2115-4D71-8317-3929500DDE9A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DE11403-C345-488C-9695-BD2AB4078461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dirty="0"/>
        </a:p>
        <a:p>
          <a:pPr>
            <a:lnSpc>
              <a:spcPct val="100000"/>
            </a:lnSpc>
          </a:pPr>
          <a:r>
            <a:rPr lang="en-US" sz="2000" dirty="0"/>
            <a:t>Natural Language Process</a:t>
          </a:r>
        </a:p>
      </dgm:t>
    </dgm:pt>
    <dgm:pt modelId="{E47E835F-C03C-4040-AF31-DDA752CA47CD}" type="parTrans" cxnId="{084D0612-6C00-4011-B0E6-4EE4690DE1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4A80D6D-94CC-4C94-8E3D-9364F1D3E21F}" type="sibTrans" cxnId="{084D0612-6C00-4011-B0E6-4EE4690DE1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71579B-F777-46B4-A51E-C468B7C67596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  <a:p>
          <a:pPr>
            <a:lnSpc>
              <a:spcPct val="100000"/>
            </a:lnSpc>
          </a:pPr>
          <a:r>
            <a:rPr lang="en-US" sz="2000"/>
            <a:t>Connecting an NLU into Rasa framework</a:t>
          </a:r>
        </a:p>
      </dgm:t>
    </dgm:pt>
    <dgm:pt modelId="{119E4D65-1A7D-4A11-9FE8-D70C790EE39A}" type="parTrans" cxnId="{1C7442E9-BCB2-4148-B789-8DCA143830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2081FC-0E28-46F3-9E24-D57D00ABA68E}" type="sibTrans" cxnId="{1C7442E9-BCB2-4148-B789-8DCA143830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CA7189-EC25-4F19-B7FA-8A26E1BD34D3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  <a:p>
          <a:pPr>
            <a:lnSpc>
              <a:spcPct val="100000"/>
            </a:lnSpc>
          </a:pPr>
          <a:r>
            <a:rPr lang="en-US" sz="2000"/>
            <a:t>Understanding user Natural Language</a:t>
          </a:r>
        </a:p>
      </dgm:t>
    </dgm:pt>
    <dgm:pt modelId="{78A54A10-9D2E-4E8B-B3F4-CD15DE50AB76}" type="sibTrans" cxnId="{D39C4D56-8C33-4DB3-AA99-F76AAA3403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093986-538B-4846-89A9-72D465EF9713}" type="parTrans" cxnId="{D39C4D56-8C33-4DB3-AA99-F76AAA3403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9986F2-BB0A-4690-9AB3-60AB2711B2B5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dirty="0"/>
        </a:p>
        <a:p>
          <a:pPr>
            <a:lnSpc>
              <a:spcPct val="100000"/>
            </a:lnSpc>
          </a:pPr>
          <a:r>
            <a:rPr lang="en-US" sz="2000" dirty="0"/>
            <a:t>Dialogue Management</a:t>
          </a:r>
          <a:r>
            <a:rPr lang="en-US" sz="1600" dirty="0"/>
            <a:t> </a:t>
          </a:r>
        </a:p>
      </dgm:t>
    </dgm:pt>
    <dgm:pt modelId="{F19EF913-E237-4418-AD6C-7D6B0AF525C3}" type="parTrans" cxnId="{539AB3C9-3000-4CD0-ABBC-8AB3FE73B8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82C79A9-AF0B-4D9C-8A82-89A3B35D4077}" type="sibTrans" cxnId="{539AB3C9-3000-4CD0-ABBC-8AB3FE73B8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255110F-7E43-4DDC-8277-47794390077C}" type="pres">
      <dgm:prSet presAssocID="{6F09AE93-2115-4D71-8317-3929500DDE9A}" presName="root" presStyleCnt="0">
        <dgm:presLayoutVars>
          <dgm:dir/>
          <dgm:resizeHandles val="exact"/>
        </dgm:presLayoutVars>
      </dgm:prSet>
      <dgm:spPr/>
    </dgm:pt>
    <dgm:pt modelId="{D88C55AE-242D-4A69-902B-82439623A900}" type="pres">
      <dgm:prSet presAssocID="{90CA7189-EC25-4F19-B7FA-8A26E1BD34D3}" presName="compNode" presStyleCnt="0"/>
      <dgm:spPr/>
    </dgm:pt>
    <dgm:pt modelId="{E6574B12-97E8-4D6D-BA39-34E30260F7F4}" type="pres">
      <dgm:prSet presAssocID="{90CA7189-EC25-4F19-B7FA-8A26E1BD34D3}" presName="iconRect" presStyleLbl="node1" presStyleIdx="0" presStyleCnt="4" custScaleX="199922" custScaleY="199922" custLinFactNeighborX="-1402" custLinFactNeighborY="56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55C2804-C81B-478D-8A44-51518ECB9866}" type="pres">
      <dgm:prSet presAssocID="{90CA7189-EC25-4F19-B7FA-8A26E1BD34D3}" presName="spaceRect" presStyleCnt="0"/>
      <dgm:spPr/>
    </dgm:pt>
    <dgm:pt modelId="{FABABAB9-E3C8-405C-9CA0-4DE0D28A5A5D}" type="pres">
      <dgm:prSet presAssocID="{90CA7189-EC25-4F19-B7FA-8A26E1BD34D3}" presName="textRect" presStyleLbl="revTx" presStyleIdx="0" presStyleCnt="4" custScaleX="159994" custScaleY="175272" custLinFactNeighborX="-4814" custLinFactNeighborY="18740">
        <dgm:presLayoutVars>
          <dgm:chMax val="1"/>
          <dgm:chPref val="1"/>
        </dgm:presLayoutVars>
      </dgm:prSet>
      <dgm:spPr/>
    </dgm:pt>
    <dgm:pt modelId="{F0514B8E-007F-4E4C-8B5E-0E577FF73EE6}" type="pres">
      <dgm:prSet presAssocID="{78A54A10-9D2E-4E8B-B3F4-CD15DE50AB76}" presName="sibTrans" presStyleCnt="0"/>
      <dgm:spPr/>
    </dgm:pt>
    <dgm:pt modelId="{087D7D4C-795A-4D61-8D3A-173302D2E014}" type="pres">
      <dgm:prSet presAssocID="{BDE11403-C345-488C-9695-BD2AB4078461}" presName="compNode" presStyleCnt="0"/>
      <dgm:spPr/>
    </dgm:pt>
    <dgm:pt modelId="{B09C6ECE-C6ED-4EDB-8EF6-2C930231F5CB}" type="pres">
      <dgm:prSet presAssocID="{BDE11403-C345-488C-9695-BD2AB4078461}" presName="iconRect" presStyleLbl="node1" presStyleIdx="1" presStyleCnt="4" custScaleX="246943" custScaleY="199922" custLinFactNeighborX="-52879" custLinFactNeighborY="-1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FD90872-CAC2-420A-939B-B5921EC1C3AC}" type="pres">
      <dgm:prSet presAssocID="{BDE11403-C345-488C-9695-BD2AB4078461}" presName="spaceRect" presStyleCnt="0"/>
      <dgm:spPr/>
    </dgm:pt>
    <dgm:pt modelId="{2F5ADCA6-CF63-4D39-9496-C4976DA3F345}" type="pres">
      <dgm:prSet presAssocID="{BDE11403-C345-488C-9695-BD2AB4078461}" presName="textRect" presStyleLbl="revTx" presStyleIdx="1" presStyleCnt="4" custScaleX="148914" custScaleY="175272" custLinFactNeighborX="-13551" custLinFactNeighborY="19508">
        <dgm:presLayoutVars>
          <dgm:chMax val="1"/>
          <dgm:chPref val="1"/>
        </dgm:presLayoutVars>
      </dgm:prSet>
      <dgm:spPr/>
    </dgm:pt>
    <dgm:pt modelId="{74161C68-094B-41BF-BB8C-32900D65644E}" type="pres">
      <dgm:prSet presAssocID="{F4A80D6D-94CC-4C94-8E3D-9364F1D3E21F}" presName="sibTrans" presStyleCnt="0"/>
      <dgm:spPr/>
    </dgm:pt>
    <dgm:pt modelId="{0CEE6E7F-1478-4E36-8165-69738E4ECA6C}" type="pres">
      <dgm:prSet presAssocID="{0F9986F2-BB0A-4690-9AB3-60AB2711B2B5}" presName="compNode" presStyleCnt="0"/>
      <dgm:spPr/>
    </dgm:pt>
    <dgm:pt modelId="{25A33B9F-5B6B-4A17-BAF0-4DF9CB0D9B18}" type="pres">
      <dgm:prSet presAssocID="{0F9986F2-BB0A-4690-9AB3-60AB2711B2B5}" presName="iconRect" presStyleLbl="node1" presStyleIdx="2" presStyleCnt="4" custScaleX="199922" custScaleY="199922" custLinFactNeighborX="-6104" custLinFactNeighborY="45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0889DF23-4C2E-484B-AE8F-72A7B8E9AD14}" type="pres">
      <dgm:prSet presAssocID="{0F9986F2-BB0A-4690-9AB3-60AB2711B2B5}" presName="spaceRect" presStyleCnt="0"/>
      <dgm:spPr/>
    </dgm:pt>
    <dgm:pt modelId="{E63AF5BF-A79D-47C3-B80C-82964705AE1E}" type="pres">
      <dgm:prSet presAssocID="{0F9986F2-BB0A-4690-9AB3-60AB2711B2B5}" presName="textRect" presStyleLbl="revTx" presStyleIdx="2" presStyleCnt="4" custScaleX="116479" custScaleY="175272" custLinFactNeighborX="3039" custLinFactNeighborY="18275">
        <dgm:presLayoutVars>
          <dgm:chMax val="1"/>
          <dgm:chPref val="1"/>
        </dgm:presLayoutVars>
      </dgm:prSet>
      <dgm:spPr/>
    </dgm:pt>
    <dgm:pt modelId="{966A7CC5-A022-B946-B46C-9E3B9CECC657}" type="pres">
      <dgm:prSet presAssocID="{382C79A9-AF0B-4D9C-8A82-89A3B35D4077}" presName="sibTrans" presStyleCnt="0"/>
      <dgm:spPr/>
    </dgm:pt>
    <dgm:pt modelId="{49E16CC5-0F9A-4EC1-B1E6-AD31AC5B7756}" type="pres">
      <dgm:prSet presAssocID="{8871579B-F777-46B4-A51E-C468B7C67596}" presName="compNode" presStyleCnt="0"/>
      <dgm:spPr/>
    </dgm:pt>
    <dgm:pt modelId="{70EEBDDB-4A09-4136-AD31-E84D09DD2B21}" type="pres">
      <dgm:prSet presAssocID="{8871579B-F777-46B4-A51E-C468B7C67596}" presName="iconRect" presStyleLbl="node1" presStyleIdx="3" presStyleCnt="4" custScaleX="199922" custScaleY="191455" custLinFactNeighborX="17536" custLinFactNeighborY="-421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D0E71FC0-77D5-424A-8831-B112944B2248}" type="pres">
      <dgm:prSet presAssocID="{8871579B-F777-46B4-A51E-C468B7C67596}" presName="spaceRect" presStyleCnt="0"/>
      <dgm:spPr/>
    </dgm:pt>
    <dgm:pt modelId="{F32926AA-5CCA-423E-8896-E0A29FA82E0C}" type="pres">
      <dgm:prSet presAssocID="{8871579B-F777-46B4-A51E-C468B7C67596}" presName="textRect" presStyleLbl="revTx" presStyleIdx="3" presStyleCnt="4" custScaleX="162187" custScaleY="147851" custLinFactNeighborX="1186" custLinFactNeighborY="120">
        <dgm:presLayoutVars>
          <dgm:chMax val="1"/>
          <dgm:chPref val="1"/>
        </dgm:presLayoutVars>
      </dgm:prSet>
      <dgm:spPr/>
    </dgm:pt>
  </dgm:ptLst>
  <dgm:cxnLst>
    <dgm:cxn modelId="{084D0612-6C00-4011-B0E6-4EE4690DE107}" srcId="{6F09AE93-2115-4D71-8317-3929500DDE9A}" destId="{BDE11403-C345-488C-9695-BD2AB4078461}" srcOrd="1" destOrd="0" parTransId="{E47E835F-C03C-4040-AF31-DDA752CA47CD}" sibTransId="{F4A80D6D-94CC-4C94-8E3D-9364F1D3E21F}"/>
    <dgm:cxn modelId="{339CFB12-CC1E-1A4A-9453-206D74D0981B}" type="presOf" srcId="{8871579B-F777-46B4-A51E-C468B7C67596}" destId="{F32926AA-5CCA-423E-8896-E0A29FA82E0C}" srcOrd="0" destOrd="0" presId="urn:microsoft.com/office/officeart/2018/2/layout/IconLabelList"/>
    <dgm:cxn modelId="{D39C4D56-8C33-4DB3-AA99-F76AAA3403B4}" srcId="{6F09AE93-2115-4D71-8317-3929500DDE9A}" destId="{90CA7189-EC25-4F19-B7FA-8A26E1BD34D3}" srcOrd="0" destOrd="0" parTransId="{D3093986-538B-4846-89A9-72D465EF9713}" sibTransId="{78A54A10-9D2E-4E8B-B3F4-CD15DE50AB76}"/>
    <dgm:cxn modelId="{81965968-64A2-C640-B504-EDF0C6FFAB77}" type="presOf" srcId="{BDE11403-C345-488C-9695-BD2AB4078461}" destId="{2F5ADCA6-CF63-4D39-9496-C4976DA3F345}" srcOrd="0" destOrd="0" presId="urn:microsoft.com/office/officeart/2018/2/layout/IconLabelList"/>
    <dgm:cxn modelId="{CCC29A6E-FE86-4F5A-BB8D-83823D1052AA}" type="presOf" srcId="{6F09AE93-2115-4D71-8317-3929500DDE9A}" destId="{2255110F-7E43-4DDC-8277-47794390077C}" srcOrd="0" destOrd="0" presId="urn:microsoft.com/office/officeart/2018/2/layout/IconLabelList"/>
    <dgm:cxn modelId="{A1AB278E-B5D6-124A-8ABB-2809E1625DBE}" type="presOf" srcId="{90CA7189-EC25-4F19-B7FA-8A26E1BD34D3}" destId="{FABABAB9-E3C8-405C-9CA0-4DE0D28A5A5D}" srcOrd="0" destOrd="0" presId="urn:microsoft.com/office/officeart/2018/2/layout/IconLabelList"/>
    <dgm:cxn modelId="{1010CE9D-7C0C-4F31-BD40-33D277B43483}" type="presOf" srcId="{0F9986F2-BB0A-4690-9AB3-60AB2711B2B5}" destId="{E63AF5BF-A79D-47C3-B80C-82964705AE1E}" srcOrd="0" destOrd="0" presId="urn:microsoft.com/office/officeart/2018/2/layout/IconLabelList"/>
    <dgm:cxn modelId="{539AB3C9-3000-4CD0-ABBC-8AB3FE73B8A9}" srcId="{6F09AE93-2115-4D71-8317-3929500DDE9A}" destId="{0F9986F2-BB0A-4690-9AB3-60AB2711B2B5}" srcOrd="2" destOrd="0" parTransId="{F19EF913-E237-4418-AD6C-7D6B0AF525C3}" sibTransId="{382C79A9-AF0B-4D9C-8A82-89A3B35D4077}"/>
    <dgm:cxn modelId="{1C7442E9-BCB2-4148-B789-8DCA143830CC}" srcId="{6F09AE93-2115-4D71-8317-3929500DDE9A}" destId="{8871579B-F777-46B4-A51E-C468B7C67596}" srcOrd="3" destOrd="0" parTransId="{119E4D65-1A7D-4A11-9FE8-D70C790EE39A}" sibTransId="{7E2081FC-0E28-46F3-9E24-D57D00ABA68E}"/>
    <dgm:cxn modelId="{BF302774-048B-034A-8F39-5091F27AA327}" type="presParOf" srcId="{2255110F-7E43-4DDC-8277-47794390077C}" destId="{D88C55AE-242D-4A69-902B-82439623A900}" srcOrd="0" destOrd="0" presId="urn:microsoft.com/office/officeart/2018/2/layout/IconLabelList"/>
    <dgm:cxn modelId="{EDFAC3E0-65F7-D844-84D3-C2336B94EB38}" type="presParOf" srcId="{D88C55AE-242D-4A69-902B-82439623A900}" destId="{E6574B12-97E8-4D6D-BA39-34E30260F7F4}" srcOrd="0" destOrd="0" presId="urn:microsoft.com/office/officeart/2018/2/layout/IconLabelList"/>
    <dgm:cxn modelId="{52585114-5435-8D43-9F25-21A6C12AC4C9}" type="presParOf" srcId="{D88C55AE-242D-4A69-902B-82439623A900}" destId="{F55C2804-C81B-478D-8A44-51518ECB9866}" srcOrd="1" destOrd="0" presId="urn:microsoft.com/office/officeart/2018/2/layout/IconLabelList"/>
    <dgm:cxn modelId="{38D91527-2144-0745-BF67-1463105F2010}" type="presParOf" srcId="{D88C55AE-242D-4A69-902B-82439623A900}" destId="{FABABAB9-E3C8-405C-9CA0-4DE0D28A5A5D}" srcOrd="2" destOrd="0" presId="urn:microsoft.com/office/officeart/2018/2/layout/IconLabelList"/>
    <dgm:cxn modelId="{E4099F1D-286A-A545-8CFC-6DF2CCF9262D}" type="presParOf" srcId="{2255110F-7E43-4DDC-8277-47794390077C}" destId="{F0514B8E-007F-4E4C-8B5E-0E577FF73EE6}" srcOrd="1" destOrd="0" presId="urn:microsoft.com/office/officeart/2018/2/layout/IconLabelList"/>
    <dgm:cxn modelId="{2B3F530D-4FF2-954B-AA00-7CDDFE2EDA27}" type="presParOf" srcId="{2255110F-7E43-4DDC-8277-47794390077C}" destId="{087D7D4C-795A-4D61-8D3A-173302D2E014}" srcOrd="2" destOrd="0" presId="urn:microsoft.com/office/officeart/2018/2/layout/IconLabelList"/>
    <dgm:cxn modelId="{CC65A87B-01DB-8F40-A4C7-9123D7453D3E}" type="presParOf" srcId="{087D7D4C-795A-4D61-8D3A-173302D2E014}" destId="{B09C6ECE-C6ED-4EDB-8EF6-2C930231F5CB}" srcOrd="0" destOrd="0" presId="urn:microsoft.com/office/officeart/2018/2/layout/IconLabelList"/>
    <dgm:cxn modelId="{37143097-7E61-9646-8FBA-363B86A882CA}" type="presParOf" srcId="{087D7D4C-795A-4D61-8D3A-173302D2E014}" destId="{2FD90872-CAC2-420A-939B-B5921EC1C3AC}" srcOrd="1" destOrd="0" presId="urn:microsoft.com/office/officeart/2018/2/layout/IconLabelList"/>
    <dgm:cxn modelId="{0A650F99-8FC5-7843-9317-85AB652BFF43}" type="presParOf" srcId="{087D7D4C-795A-4D61-8D3A-173302D2E014}" destId="{2F5ADCA6-CF63-4D39-9496-C4976DA3F345}" srcOrd="2" destOrd="0" presId="urn:microsoft.com/office/officeart/2018/2/layout/IconLabelList"/>
    <dgm:cxn modelId="{C104F2B8-722D-2A46-9ECD-036A1B2A75CF}" type="presParOf" srcId="{2255110F-7E43-4DDC-8277-47794390077C}" destId="{74161C68-094B-41BF-BB8C-32900D65644E}" srcOrd="3" destOrd="0" presId="urn:microsoft.com/office/officeart/2018/2/layout/IconLabelList"/>
    <dgm:cxn modelId="{1D7A9835-852E-484D-B958-EB5A9278278B}" type="presParOf" srcId="{2255110F-7E43-4DDC-8277-47794390077C}" destId="{0CEE6E7F-1478-4E36-8165-69738E4ECA6C}" srcOrd="4" destOrd="0" presId="urn:microsoft.com/office/officeart/2018/2/layout/IconLabelList"/>
    <dgm:cxn modelId="{5CB71363-1FE9-4763-84BF-880EC90D21D5}" type="presParOf" srcId="{0CEE6E7F-1478-4E36-8165-69738E4ECA6C}" destId="{25A33B9F-5B6B-4A17-BAF0-4DF9CB0D9B18}" srcOrd="0" destOrd="0" presId="urn:microsoft.com/office/officeart/2018/2/layout/IconLabelList"/>
    <dgm:cxn modelId="{60C1A698-5C42-45D6-9CE1-9C9CCA0FEEB4}" type="presParOf" srcId="{0CEE6E7F-1478-4E36-8165-69738E4ECA6C}" destId="{0889DF23-4C2E-484B-AE8F-72A7B8E9AD14}" srcOrd="1" destOrd="0" presId="urn:microsoft.com/office/officeart/2018/2/layout/IconLabelList"/>
    <dgm:cxn modelId="{D0E183D2-0A9E-43BB-A229-261A69D8C300}" type="presParOf" srcId="{0CEE6E7F-1478-4E36-8165-69738E4ECA6C}" destId="{E63AF5BF-A79D-47C3-B80C-82964705AE1E}" srcOrd="2" destOrd="0" presId="urn:microsoft.com/office/officeart/2018/2/layout/IconLabelList"/>
    <dgm:cxn modelId="{488BDDE6-AB07-40D8-B2E0-BB50EF21CC61}" type="presParOf" srcId="{2255110F-7E43-4DDC-8277-47794390077C}" destId="{966A7CC5-A022-B946-B46C-9E3B9CECC657}" srcOrd="5" destOrd="0" presId="urn:microsoft.com/office/officeart/2018/2/layout/IconLabelList"/>
    <dgm:cxn modelId="{9ED30672-700F-1446-ADAB-AC767DEF35AF}" type="presParOf" srcId="{2255110F-7E43-4DDC-8277-47794390077C}" destId="{49E16CC5-0F9A-4EC1-B1E6-AD31AC5B7756}" srcOrd="6" destOrd="0" presId="urn:microsoft.com/office/officeart/2018/2/layout/IconLabelList"/>
    <dgm:cxn modelId="{BB2FF036-CC24-E545-9082-DF319927389B}" type="presParOf" srcId="{49E16CC5-0F9A-4EC1-B1E6-AD31AC5B7756}" destId="{70EEBDDB-4A09-4136-AD31-E84D09DD2B21}" srcOrd="0" destOrd="0" presId="urn:microsoft.com/office/officeart/2018/2/layout/IconLabelList"/>
    <dgm:cxn modelId="{EC802389-34AB-A643-834E-23E4196EBE90}" type="presParOf" srcId="{49E16CC5-0F9A-4EC1-B1E6-AD31AC5B7756}" destId="{D0E71FC0-77D5-424A-8831-B112944B2248}" srcOrd="1" destOrd="0" presId="urn:microsoft.com/office/officeart/2018/2/layout/IconLabelList"/>
    <dgm:cxn modelId="{5C78DA6F-0A0A-AD48-87D6-BC4C9FF11501}" type="presParOf" srcId="{49E16CC5-0F9A-4EC1-B1E6-AD31AC5B7756}" destId="{F32926AA-5CCA-423E-8896-E0A29FA82E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C8E89E-8F82-4ECB-AEBD-CED1B4F29B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8E9EDAD-6718-45E6-8841-D53CD90196A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Understanding Patient Natural Language.</a:t>
          </a:r>
          <a:endParaRPr lang="en-US"/>
        </a:p>
      </dgm:t>
    </dgm:pt>
    <dgm:pt modelId="{EF23F6B0-5A02-437F-A3A3-C487065D31F9}" type="parTrans" cxnId="{506D3A08-F168-4948-BFF1-13CAFC80FDB1}">
      <dgm:prSet/>
      <dgm:spPr/>
      <dgm:t>
        <a:bodyPr/>
        <a:lstStyle/>
        <a:p>
          <a:endParaRPr lang="en-US"/>
        </a:p>
      </dgm:t>
    </dgm:pt>
    <dgm:pt modelId="{7C438861-66ED-47D5-B321-4A852E16CD15}" type="sibTrans" cxnId="{506D3A08-F168-4948-BFF1-13CAFC80FDB1}">
      <dgm:prSet/>
      <dgm:spPr/>
      <dgm:t>
        <a:bodyPr/>
        <a:lstStyle/>
        <a:p>
          <a:endParaRPr lang="en-US"/>
        </a:p>
      </dgm:t>
    </dgm:pt>
    <dgm:pt modelId="{566E20F2-75AE-48C8-A85A-677D837134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Voice to text(Google cloud API) </a:t>
          </a:r>
        </a:p>
      </dgm:t>
    </dgm:pt>
    <dgm:pt modelId="{816D3FAA-05CB-4E82-9D49-173CE9E60954}" type="parTrans" cxnId="{EE930504-2E83-4860-B3E6-23D25122CF70}">
      <dgm:prSet/>
      <dgm:spPr/>
      <dgm:t>
        <a:bodyPr/>
        <a:lstStyle/>
        <a:p>
          <a:endParaRPr lang="en-US"/>
        </a:p>
      </dgm:t>
    </dgm:pt>
    <dgm:pt modelId="{3D35EDAC-CA11-4656-BC0D-CFAAE85DBEF4}" type="sibTrans" cxnId="{EE930504-2E83-4860-B3E6-23D25122CF70}">
      <dgm:prSet/>
      <dgm:spPr/>
      <dgm:t>
        <a:bodyPr/>
        <a:lstStyle/>
        <a:p>
          <a:endParaRPr lang="en-US"/>
        </a:p>
      </dgm:t>
    </dgm:pt>
    <dgm:pt modelId="{316E481F-D162-4EAC-B6EA-5F80486D2B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Dictionary (Sinhala </a:t>
          </a:r>
          <a:r>
            <a:rPr lang="en-US" dirty="0">
              <a:sym typeface="Wingdings" pitchFamily="2" charset="2"/>
            </a:rPr>
            <a:t>  </a:t>
          </a:r>
          <a:r>
            <a:rPr lang="en-US" dirty="0"/>
            <a:t>          Singlish &amp; English) Ex :  </a:t>
          </a:r>
          <a:r>
            <a:rPr lang="si-LK" dirty="0"/>
            <a:t>උණ</a:t>
          </a:r>
          <a:r>
            <a:rPr lang="en-US" dirty="0"/>
            <a:t> -&gt; </a:t>
          </a:r>
          <a:r>
            <a:rPr lang="en-US" dirty="0" err="1"/>
            <a:t>uNa</a:t>
          </a:r>
          <a:r>
            <a:rPr lang="en-US" dirty="0"/>
            <a:t> &amp; fever   </a:t>
          </a:r>
        </a:p>
      </dgm:t>
    </dgm:pt>
    <dgm:pt modelId="{755879D9-031F-477F-B099-F0B51C759F66}" type="parTrans" cxnId="{3E10DA04-82A4-4D9D-BD23-2DD074A4A7FA}">
      <dgm:prSet/>
      <dgm:spPr/>
      <dgm:t>
        <a:bodyPr/>
        <a:lstStyle/>
        <a:p>
          <a:endParaRPr lang="en-US"/>
        </a:p>
      </dgm:t>
    </dgm:pt>
    <dgm:pt modelId="{A4C0A387-F25A-4149-B72F-8906B2D947A0}" type="sibTrans" cxnId="{3E10DA04-82A4-4D9D-BD23-2DD074A4A7FA}">
      <dgm:prSet/>
      <dgm:spPr/>
      <dgm:t>
        <a:bodyPr/>
        <a:lstStyle/>
        <a:p>
          <a:endParaRPr lang="en-US"/>
        </a:p>
      </dgm:t>
    </dgm:pt>
    <dgm:pt modelId="{B027AC2A-523B-4771-BDFA-1773747327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Converter (</a:t>
          </a:r>
          <a:r>
            <a:rPr lang="en-GB" b="0" i="1" dirty="0"/>
            <a:t>k</a:t>
          </a:r>
          <a:r>
            <a:rPr lang="en-GB" b="0" i="0" dirty="0"/>
            <a:t>-means clustering algorithm</a:t>
          </a:r>
          <a:r>
            <a:rPr lang="en-US" dirty="0"/>
            <a:t>)</a:t>
          </a:r>
        </a:p>
      </dgm:t>
    </dgm:pt>
    <dgm:pt modelId="{4FADE003-FAF1-49C4-AB3B-36CCEF21F39C}" type="parTrans" cxnId="{31777632-92A3-41AE-9D99-BC36F3E71C1F}">
      <dgm:prSet/>
      <dgm:spPr/>
      <dgm:t>
        <a:bodyPr/>
        <a:lstStyle/>
        <a:p>
          <a:endParaRPr lang="en-US"/>
        </a:p>
      </dgm:t>
    </dgm:pt>
    <dgm:pt modelId="{F30C7313-CB8D-41D0-AF51-C5291DD1DCB5}" type="sibTrans" cxnId="{31777632-92A3-41AE-9D99-BC36F3E71C1F}">
      <dgm:prSet/>
      <dgm:spPr/>
      <dgm:t>
        <a:bodyPr/>
        <a:lstStyle/>
        <a:p>
          <a:endParaRPr lang="en-US"/>
        </a:p>
      </dgm:t>
    </dgm:pt>
    <dgm:pt modelId="{DFB7482D-E774-4903-91E0-103E6E1D2D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Validation (</a:t>
          </a:r>
          <a:r>
            <a:rPr lang="en-GB" dirty="0"/>
            <a:t>Email Verification, Face Recognition, Encrypted Photo verification, Fingerprint Scanner </a:t>
          </a:r>
          <a:r>
            <a:rPr lang="en-US" dirty="0"/>
            <a:t>)</a:t>
          </a:r>
        </a:p>
      </dgm:t>
    </dgm:pt>
    <dgm:pt modelId="{56407E81-D40E-4906-B522-CB9717652EAB}" type="parTrans" cxnId="{35D846D0-C55B-4C6D-8615-A0BB735F7E62}">
      <dgm:prSet/>
      <dgm:spPr/>
      <dgm:t>
        <a:bodyPr/>
        <a:lstStyle/>
        <a:p>
          <a:endParaRPr lang="en-US"/>
        </a:p>
      </dgm:t>
    </dgm:pt>
    <dgm:pt modelId="{48D99903-F66B-4A75-8B6E-4A38A68257AC}" type="sibTrans" cxnId="{35D846D0-C55B-4C6D-8615-A0BB735F7E62}">
      <dgm:prSet/>
      <dgm:spPr/>
      <dgm:t>
        <a:bodyPr/>
        <a:lstStyle/>
        <a:p>
          <a:endParaRPr lang="en-US"/>
        </a:p>
      </dgm:t>
    </dgm:pt>
    <dgm:pt modelId="{5A958B9A-7474-4B42-A36F-9C530D79B2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Connectivity (RASA Framework and Flutter Mobile app SDK)</a:t>
          </a:r>
        </a:p>
      </dgm:t>
    </dgm:pt>
    <dgm:pt modelId="{301FD5B2-18C7-401A-9CFF-80F6EB887DFC}" type="parTrans" cxnId="{F29B3333-2A39-4C2B-9FC5-78C9B2071412}">
      <dgm:prSet/>
      <dgm:spPr/>
      <dgm:t>
        <a:bodyPr/>
        <a:lstStyle/>
        <a:p>
          <a:endParaRPr lang="en-US"/>
        </a:p>
      </dgm:t>
    </dgm:pt>
    <dgm:pt modelId="{0B9DC49A-6501-475F-B0D1-14DB4065FA21}" type="sibTrans" cxnId="{F29B3333-2A39-4C2B-9FC5-78C9B2071412}">
      <dgm:prSet/>
      <dgm:spPr/>
      <dgm:t>
        <a:bodyPr/>
        <a:lstStyle/>
        <a:p>
          <a:endParaRPr lang="en-US"/>
        </a:p>
      </dgm:t>
    </dgm:pt>
    <dgm:pt modelId="{72CFB090-1084-4D44-8736-276350DAA13C}" type="pres">
      <dgm:prSet presAssocID="{5AC8E89E-8F82-4ECB-AEBD-CED1B4F29B35}" presName="root" presStyleCnt="0">
        <dgm:presLayoutVars>
          <dgm:dir/>
          <dgm:resizeHandles val="exact"/>
        </dgm:presLayoutVars>
      </dgm:prSet>
      <dgm:spPr/>
    </dgm:pt>
    <dgm:pt modelId="{157C216E-39E0-465B-97EB-C89871250FAC}" type="pres">
      <dgm:prSet presAssocID="{48E9EDAD-6718-45E6-8841-D53CD90196A8}" presName="compNode" presStyleCnt="0"/>
      <dgm:spPr/>
    </dgm:pt>
    <dgm:pt modelId="{BBD8BF2F-8488-442E-9707-E56B4B3E1CA3}" type="pres">
      <dgm:prSet presAssocID="{48E9EDAD-6718-45E6-8841-D53CD90196A8}" presName="bgRect" presStyleLbl="bgShp" presStyleIdx="0" presStyleCnt="6"/>
      <dgm:spPr/>
    </dgm:pt>
    <dgm:pt modelId="{7D91F020-CA71-4DD1-87EC-B552A2BD5932}" type="pres">
      <dgm:prSet presAssocID="{48E9EDAD-6718-45E6-8841-D53CD90196A8}" presName="iconRect" presStyleLbl="node1" presStyleIdx="0" presStyleCnt="6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045714C-6771-4A5E-BB7A-3B6FB43A1B98}" type="pres">
      <dgm:prSet presAssocID="{48E9EDAD-6718-45E6-8841-D53CD90196A8}" presName="spaceRect" presStyleCnt="0"/>
      <dgm:spPr/>
    </dgm:pt>
    <dgm:pt modelId="{3891CE0B-5497-4FFD-8A9F-A88F7A49FDC0}" type="pres">
      <dgm:prSet presAssocID="{48E9EDAD-6718-45E6-8841-D53CD90196A8}" presName="parTx" presStyleLbl="revTx" presStyleIdx="0" presStyleCnt="6">
        <dgm:presLayoutVars>
          <dgm:chMax val="0"/>
          <dgm:chPref val="0"/>
        </dgm:presLayoutVars>
      </dgm:prSet>
      <dgm:spPr/>
    </dgm:pt>
    <dgm:pt modelId="{A52F8A8B-F2DF-47DA-8523-4F00374C1848}" type="pres">
      <dgm:prSet presAssocID="{7C438861-66ED-47D5-B321-4A852E16CD15}" presName="sibTrans" presStyleCnt="0"/>
      <dgm:spPr/>
    </dgm:pt>
    <dgm:pt modelId="{DF687120-F145-40D8-90BE-69BAFBBD380A}" type="pres">
      <dgm:prSet presAssocID="{566E20F2-75AE-48C8-A85A-677D83713487}" presName="compNode" presStyleCnt="0"/>
      <dgm:spPr/>
    </dgm:pt>
    <dgm:pt modelId="{89782FD9-DACD-451F-BDE1-B92BBB684B6F}" type="pres">
      <dgm:prSet presAssocID="{566E20F2-75AE-48C8-A85A-677D83713487}" presName="bgRect" presStyleLbl="bgShp" presStyleIdx="1" presStyleCnt="6"/>
      <dgm:spPr/>
    </dgm:pt>
    <dgm:pt modelId="{A3A7D18C-6CBE-4CC7-8B0A-C026E2DF9FE0}" type="pres">
      <dgm:prSet presAssocID="{566E20F2-75AE-48C8-A85A-677D83713487}" presName="iconRect" presStyleLbl="node1" presStyleIdx="1" presStyleCnt="6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FF426995-23CB-45FF-B980-4E48953DDEBF}" type="pres">
      <dgm:prSet presAssocID="{566E20F2-75AE-48C8-A85A-677D83713487}" presName="spaceRect" presStyleCnt="0"/>
      <dgm:spPr/>
    </dgm:pt>
    <dgm:pt modelId="{BCA65BFF-93DA-460F-96A9-162721198672}" type="pres">
      <dgm:prSet presAssocID="{566E20F2-75AE-48C8-A85A-677D83713487}" presName="parTx" presStyleLbl="revTx" presStyleIdx="1" presStyleCnt="6">
        <dgm:presLayoutVars>
          <dgm:chMax val="0"/>
          <dgm:chPref val="0"/>
        </dgm:presLayoutVars>
      </dgm:prSet>
      <dgm:spPr/>
    </dgm:pt>
    <dgm:pt modelId="{6AFBEECA-1DFE-4CE2-AA54-FA5E24D28D8B}" type="pres">
      <dgm:prSet presAssocID="{3D35EDAC-CA11-4656-BC0D-CFAAE85DBEF4}" presName="sibTrans" presStyleCnt="0"/>
      <dgm:spPr/>
    </dgm:pt>
    <dgm:pt modelId="{1FD03B12-4F7A-46AC-9C75-CA4409F5CFC7}" type="pres">
      <dgm:prSet presAssocID="{316E481F-D162-4EAC-B6EA-5F80486D2B1F}" presName="compNode" presStyleCnt="0"/>
      <dgm:spPr/>
    </dgm:pt>
    <dgm:pt modelId="{154BE0CC-9662-4560-BABE-0EB672C81D3A}" type="pres">
      <dgm:prSet presAssocID="{316E481F-D162-4EAC-B6EA-5F80486D2B1F}" presName="bgRect" presStyleLbl="bgShp" presStyleIdx="2" presStyleCnt="6"/>
      <dgm:spPr/>
    </dgm:pt>
    <dgm:pt modelId="{44E76950-540D-470C-A597-567390BD195D}" type="pres">
      <dgm:prSet presAssocID="{316E481F-D162-4EAC-B6EA-5F80486D2B1F}" presName="iconRect" presStyleLbl="node1" presStyleIdx="2" presStyleCnt="6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7CE7C06-D32C-47A7-983F-3A246A81AC76}" type="pres">
      <dgm:prSet presAssocID="{316E481F-D162-4EAC-B6EA-5F80486D2B1F}" presName="spaceRect" presStyleCnt="0"/>
      <dgm:spPr/>
    </dgm:pt>
    <dgm:pt modelId="{95600E18-ADC4-4674-B71E-2BCD3C8A40E6}" type="pres">
      <dgm:prSet presAssocID="{316E481F-D162-4EAC-B6EA-5F80486D2B1F}" presName="parTx" presStyleLbl="revTx" presStyleIdx="2" presStyleCnt="6">
        <dgm:presLayoutVars>
          <dgm:chMax val="0"/>
          <dgm:chPref val="0"/>
        </dgm:presLayoutVars>
      </dgm:prSet>
      <dgm:spPr/>
    </dgm:pt>
    <dgm:pt modelId="{2F38B0BD-A2C9-4460-B9F8-9EDFA228FE2E}" type="pres">
      <dgm:prSet presAssocID="{A4C0A387-F25A-4149-B72F-8906B2D947A0}" presName="sibTrans" presStyleCnt="0"/>
      <dgm:spPr/>
    </dgm:pt>
    <dgm:pt modelId="{68EEA351-81A4-4F99-8A72-68564CDEA195}" type="pres">
      <dgm:prSet presAssocID="{B027AC2A-523B-4771-BDFA-1773747327B9}" presName="compNode" presStyleCnt="0"/>
      <dgm:spPr/>
    </dgm:pt>
    <dgm:pt modelId="{DC32C8EA-F8AC-4220-A345-151F7E0DECC6}" type="pres">
      <dgm:prSet presAssocID="{B027AC2A-523B-4771-BDFA-1773747327B9}" presName="bgRect" presStyleLbl="bgShp" presStyleIdx="3" presStyleCnt="6"/>
      <dgm:spPr/>
    </dgm:pt>
    <dgm:pt modelId="{E6EF220D-C576-4458-ACAB-B1CEF602A157}" type="pres">
      <dgm:prSet presAssocID="{B027AC2A-523B-4771-BDFA-1773747327B9}" presName="iconRect" presStyleLbl="node1" presStyleIdx="3" presStyleCnt="6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308ED9E-8EAF-4C99-871B-70F9166F83E9}" type="pres">
      <dgm:prSet presAssocID="{B027AC2A-523B-4771-BDFA-1773747327B9}" presName="spaceRect" presStyleCnt="0"/>
      <dgm:spPr/>
    </dgm:pt>
    <dgm:pt modelId="{7EE3E184-7CF6-4B7F-85C5-757A8CA2501F}" type="pres">
      <dgm:prSet presAssocID="{B027AC2A-523B-4771-BDFA-1773747327B9}" presName="parTx" presStyleLbl="revTx" presStyleIdx="3" presStyleCnt="6">
        <dgm:presLayoutVars>
          <dgm:chMax val="0"/>
          <dgm:chPref val="0"/>
        </dgm:presLayoutVars>
      </dgm:prSet>
      <dgm:spPr/>
    </dgm:pt>
    <dgm:pt modelId="{E67542E0-213B-4B33-8120-654C9720857F}" type="pres">
      <dgm:prSet presAssocID="{F30C7313-CB8D-41D0-AF51-C5291DD1DCB5}" presName="sibTrans" presStyleCnt="0"/>
      <dgm:spPr/>
    </dgm:pt>
    <dgm:pt modelId="{709CD65E-D7D7-4075-9BBB-3F165B2B43E9}" type="pres">
      <dgm:prSet presAssocID="{DFB7482D-E774-4903-91E0-103E6E1D2D62}" presName="compNode" presStyleCnt="0"/>
      <dgm:spPr/>
    </dgm:pt>
    <dgm:pt modelId="{A36B2373-744E-4C10-87C2-259207F2AA68}" type="pres">
      <dgm:prSet presAssocID="{DFB7482D-E774-4903-91E0-103E6E1D2D62}" presName="bgRect" presStyleLbl="bgShp" presStyleIdx="4" presStyleCnt="6"/>
      <dgm:spPr/>
    </dgm:pt>
    <dgm:pt modelId="{0F3F2113-57DB-425E-9F16-19D91DCC39E4}" type="pres">
      <dgm:prSet presAssocID="{DFB7482D-E774-4903-91E0-103E6E1D2D62}" presName="iconRect" presStyleLbl="node1" presStyleIdx="4" presStyleCnt="6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1DEFAF1-9437-42AC-9812-76853840FD2B}" type="pres">
      <dgm:prSet presAssocID="{DFB7482D-E774-4903-91E0-103E6E1D2D62}" presName="spaceRect" presStyleCnt="0"/>
      <dgm:spPr/>
    </dgm:pt>
    <dgm:pt modelId="{0377578F-7C8E-42A4-958D-51C07B411CB1}" type="pres">
      <dgm:prSet presAssocID="{DFB7482D-E774-4903-91E0-103E6E1D2D62}" presName="parTx" presStyleLbl="revTx" presStyleIdx="4" presStyleCnt="6">
        <dgm:presLayoutVars>
          <dgm:chMax val="0"/>
          <dgm:chPref val="0"/>
        </dgm:presLayoutVars>
      </dgm:prSet>
      <dgm:spPr/>
    </dgm:pt>
    <dgm:pt modelId="{41C59874-7EEF-4D0C-85A3-42CEB8965D7E}" type="pres">
      <dgm:prSet presAssocID="{48D99903-F66B-4A75-8B6E-4A38A68257AC}" presName="sibTrans" presStyleCnt="0"/>
      <dgm:spPr/>
    </dgm:pt>
    <dgm:pt modelId="{7E2AD52B-BB68-4474-BDBA-D2BFBCBE9A9C}" type="pres">
      <dgm:prSet presAssocID="{5A958B9A-7474-4B42-A36F-9C530D79B291}" presName="compNode" presStyleCnt="0"/>
      <dgm:spPr/>
    </dgm:pt>
    <dgm:pt modelId="{0D22659F-29B3-4672-9657-C9729A9B0D4F}" type="pres">
      <dgm:prSet presAssocID="{5A958B9A-7474-4B42-A36F-9C530D79B291}" presName="bgRect" presStyleLbl="bgShp" presStyleIdx="5" presStyleCnt="6"/>
      <dgm:spPr/>
    </dgm:pt>
    <dgm:pt modelId="{A01985D6-943D-4E4C-82C6-B1236986ED91}" type="pres">
      <dgm:prSet presAssocID="{5A958B9A-7474-4B42-A36F-9C530D79B291}" presName="iconRect" presStyleLbl="node1" presStyleIdx="5" presStyleCnt="6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0D87F23C-539F-4F2E-AE12-78427AB31A30}" type="pres">
      <dgm:prSet presAssocID="{5A958B9A-7474-4B42-A36F-9C530D79B291}" presName="spaceRect" presStyleCnt="0"/>
      <dgm:spPr/>
    </dgm:pt>
    <dgm:pt modelId="{4B053861-39EB-4043-BC97-0A42AFBD745D}" type="pres">
      <dgm:prSet presAssocID="{5A958B9A-7474-4B42-A36F-9C530D79B29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E930504-2E83-4860-B3E6-23D25122CF70}" srcId="{5AC8E89E-8F82-4ECB-AEBD-CED1B4F29B35}" destId="{566E20F2-75AE-48C8-A85A-677D83713487}" srcOrd="1" destOrd="0" parTransId="{816D3FAA-05CB-4E82-9D49-173CE9E60954}" sibTransId="{3D35EDAC-CA11-4656-BC0D-CFAAE85DBEF4}"/>
    <dgm:cxn modelId="{3E10DA04-82A4-4D9D-BD23-2DD074A4A7FA}" srcId="{5AC8E89E-8F82-4ECB-AEBD-CED1B4F29B35}" destId="{316E481F-D162-4EAC-B6EA-5F80486D2B1F}" srcOrd="2" destOrd="0" parTransId="{755879D9-031F-477F-B099-F0B51C759F66}" sibTransId="{A4C0A387-F25A-4149-B72F-8906B2D947A0}"/>
    <dgm:cxn modelId="{506D3A08-F168-4948-BFF1-13CAFC80FDB1}" srcId="{5AC8E89E-8F82-4ECB-AEBD-CED1B4F29B35}" destId="{48E9EDAD-6718-45E6-8841-D53CD90196A8}" srcOrd="0" destOrd="0" parTransId="{EF23F6B0-5A02-437F-A3A3-C487065D31F9}" sibTransId="{7C438861-66ED-47D5-B321-4A852E16CD15}"/>
    <dgm:cxn modelId="{28BE3B27-A99B-4608-BC6B-3F386C893CB5}" type="presOf" srcId="{B027AC2A-523B-4771-BDFA-1773747327B9}" destId="{7EE3E184-7CF6-4B7F-85C5-757A8CA2501F}" srcOrd="0" destOrd="0" presId="urn:microsoft.com/office/officeart/2018/2/layout/IconVerticalSolidList"/>
    <dgm:cxn modelId="{31777632-92A3-41AE-9D99-BC36F3E71C1F}" srcId="{5AC8E89E-8F82-4ECB-AEBD-CED1B4F29B35}" destId="{B027AC2A-523B-4771-BDFA-1773747327B9}" srcOrd="3" destOrd="0" parTransId="{4FADE003-FAF1-49C4-AB3B-36CCEF21F39C}" sibTransId="{F30C7313-CB8D-41D0-AF51-C5291DD1DCB5}"/>
    <dgm:cxn modelId="{F29B3333-2A39-4C2B-9FC5-78C9B2071412}" srcId="{5AC8E89E-8F82-4ECB-AEBD-CED1B4F29B35}" destId="{5A958B9A-7474-4B42-A36F-9C530D79B291}" srcOrd="5" destOrd="0" parTransId="{301FD5B2-18C7-401A-9CFF-80F6EB887DFC}" sibTransId="{0B9DC49A-6501-475F-B0D1-14DB4065FA21}"/>
    <dgm:cxn modelId="{19310E39-5C5F-4FF9-B738-AD560462A079}" type="presOf" srcId="{5A958B9A-7474-4B42-A36F-9C530D79B291}" destId="{4B053861-39EB-4043-BC97-0A42AFBD745D}" srcOrd="0" destOrd="0" presId="urn:microsoft.com/office/officeart/2018/2/layout/IconVerticalSolidList"/>
    <dgm:cxn modelId="{C7D42B3B-8DD5-4397-AD9C-94D9F4CE87AC}" type="presOf" srcId="{316E481F-D162-4EAC-B6EA-5F80486D2B1F}" destId="{95600E18-ADC4-4674-B71E-2BCD3C8A40E6}" srcOrd="0" destOrd="0" presId="urn:microsoft.com/office/officeart/2018/2/layout/IconVerticalSolidList"/>
    <dgm:cxn modelId="{7298E441-5270-4A77-B427-08E2922C73C6}" type="presOf" srcId="{566E20F2-75AE-48C8-A85A-677D83713487}" destId="{BCA65BFF-93DA-460F-96A9-162721198672}" srcOrd="0" destOrd="0" presId="urn:microsoft.com/office/officeart/2018/2/layout/IconVerticalSolidList"/>
    <dgm:cxn modelId="{92A02763-E49D-42A1-B0AA-51F0D40B76E5}" type="presOf" srcId="{48E9EDAD-6718-45E6-8841-D53CD90196A8}" destId="{3891CE0B-5497-4FFD-8A9F-A88F7A49FDC0}" srcOrd="0" destOrd="0" presId="urn:microsoft.com/office/officeart/2018/2/layout/IconVerticalSolidList"/>
    <dgm:cxn modelId="{84AE9B69-9F91-4C94-821F-85CD70B125D7}" type="presOf" srcId="{DFB7482D-E774-4903-91E0-103E6E1D2D62}" destId="{0377578F-7C8E-42A4-958D-51C07B411CB1}" srcOrd="0" destOrd="0" presId="urn:microsoft.com/office/officeart/2018/2/layout/IconVerticalSolidList"/>
    <dgm:cxn modelId="{75D6E5CB-80E0-4EF6-A56A-C61664C9A7E9}" type="presOf" srcId="{5AC8E89E-8F82-4ECB-AEBD-CED1B4F29B35}" destId="{72CFB090-1084-4D44-8736-276350DAA13C}" srcOrd="0" destOrd="0" presId="urn:microsoft.com/office/officeart/2018/2/layout/IconVerticalSolidList"/>
    <dgm:cxn modelId="{35D846D0-C55B-4C6D-8615-A0BB735F7E62}" srcId="{5AC8E89E-8F82-4ECB-AEBD-CED1B4F29B35}" destId="{DFB7482D-E774-4903-91E0-103E6E1D2D62}" srcOrd="4" destOrd="0" parTransId="{56407E81-D40E-4906-B522-CB9717652EAB}" sibTransId="{48D99903-F66B-4A75-8B6E-4A38A68257AC}"/>
    <dgm:cxn modelId="{55571B2B-D863-4927-A33E-B7290F69B963}" type="presParOf" srcId="{72CFB090-1084-4D44-8736-276350DAA13C}" destId="{157C216E-39E0-465B-97EB-C89871250FAC}" srcOrd="0" destOrd="0" presId="urn:microsoft.com/office/officeart/2018/2/layout/IconVerticalSolidList"/>
    <dgm:cxn modelId="{252D82B4-E894-496E-BF2B-0E929DC63E13}" type="presParOf" srcId="{157C216E-39E0-465B-97EB-C89871250FAC}" destId="{BBD8BF2F-8488-442E-9707-E56B4B3E1CA3}" srcOrd="0" destOrd="0" presId="urn:microsoft.com/office/officeart/2018/2/layout/IconVerticalSolidList"/>
    <dgm:cxn modelId="{B92F6BF7-24B3-4F7E-A41F-A0CF8CB56BEE}" type="presParOf" srcId="{157C216E-39E0-465B-97EB-C89871250FAC}" destId="{7D91F020-CA71-4DD1-87EC-B552A2BD5932}" srcOrd="1" destOrd="0" presId="urn:microsoft.com/office/officeart/2018/2/layout/IconVerticalSolidList"/>
    <dgm:cxn modelId="{840DABD9-1084-4CE8-B657-441B6F371519}" type="presParOf" srcId="{157C216E-39E0-465B-97EB-C89871250FAC}" destId="{5045714C-6771-4A5E-BB7A-3B6FB43A1B98}" srcOrd="2" destOrd="0" presId="urn:microsoft.com/office/officeart/2018/2/layout/IconVerticalSolidList"/>
    <dgm:cxn modelId="{EF9C3EF4-4820-4636-86A4-475FE7E59A3B}" type="presParOf" srcId="{157C216E-39E0-465B-97EB-C89871250FAC}" destId="{3891CE0B-5497-4FFD-8A9F-A88F7A49FDC0}" srcOrd="3" destOrd="0" presId="urn:microsoft.com/office/officeart/2018/2/layout/IconVerticalSolidList"/>
    <dgm:cxn modelId="{EA39BFE7-0FA2-4685-B316-5F0DBD46C62D}" type="presParOf" srcId="{72CFB090-1084-4D44-8736-276350DAA13C}" destId="{A52F8A8B-F2DF-47DA-8523-4F00374C1848}" srcOrd="1" destOrd="0" presId="urn:microsoft.com/office/officeart/2018/2/layout/IconVerticalSolidList"/>
    <dgm:cxn modelId="{47B37F38-0665-4AAB-B51B-8B7346AE4D03}" type="presParOf" srcId="{72CFB090-1084-4D44-8736-276350DAA13C}" destId="{DF687120-F145-40D8-90BE-69BAFBBD380A}" srcOrd="2" destOrd="0" presId="urn:microsoft.com/office/officeart/2018/2/layout/IconVerticalSolidList"/>
    <dgm:cxn modelId="{5B096503-DA7C-41A8-8725-131F05F11FFA}" type="presParOf" srcId="{DF687120-F145-40D8-90BE-69BAFBBD380A}" destId="{89782FD9-DACD-451F-BDE1-B92BBB684B6F}" srcOrd="0" destOrd="0" presId="urn:microsoft.com/office/officeart/2018/2/layout/IconVerticalSolidList"/>
    <dgm:cxn modelId="{64E9ABC2-3185-4936-A14E-BD364BD91DAB}" type="presParOf" srcId="{DF687120-F145-40D8-90BE-69BAFBBD380A}" destId="{A3A7D18C-6CBE-4CC7-8B0A-C026E2DF9FE0}" srcOrd="1" destOrd="0" presId="urn:microsoft.com/office/officeart/2018/2/layout/IconVerticalSolidList"/>
    <dgm:cxn modelId="{32900CA2-8B82-4A06-B22D-64E1D3523D62}" type="presParOf" srcId="{DF687120-F145-40D8-90BE-69BAFBBD380A}" destId="{FF426995-23CB-45FF-B980-4E48953DDEBF}" srcOrd="2" destOrd="0" presId="urn:microsoft.com/office/officeart/2018/2/layout/IconVerticalSolidList"/>
    <dgm:cxn modelId="{307B89A8-5B16-4385-9C95-953524CB974E}" type="presParOf" srcId="{DF687120-F145-40D8-90BE-69BAFBBD380A}" destId="{BCA65BFF-93DA-460F-96A9-162721198672}" srcOrd="3" destOrd="0" presId="urn:microsoft.com/office/officeart/2018/2/layout/IconVerticalSolidList"/>
    <dgm:cxn modelId="{CB21FC9C-B123-4293-92C3-95E3BDB56417}" type="presParOf" srcId="{72CFB090-1084-4D44-8736-276350DAA13C}" destId="{6AFBEECA-1DFE-4CE2-AA54-FA5E24D28D8B}" srcOrd="3" destOrd="0" presId="urn:microsoft.com/office/officeart/2018/2/layout/IconVerticalSolidList"/>
    <dgm:cxn modelId="{3EE71D1C-4AA4-445B-B06E-8C18AEEC7CFE}" type="presParOf" srcId="{72CFB090-1084-4D44-8736-276350DAA13C}" destId="{1FD03B12-4F7A-46AC-9C75-CA4409F5CFC7}" srcOrd="4" destOrd="0" presId="urn:microsoft.com/office/officeart/2018/2/layout/IconVerticalSolidList"/>
    <dgm:cxn modelId="{06BA037B-DAAE-4D7F-8223-B0B17095122B}" type="presParOf" srcId="{1FD03B12-4F7A-46AC-9C75-CA4409F5CFC7}" destId="{154BE0CC-9662-4560-BABE-0EB672C81D3A}" srcOrd="0" destOrd="0" presId="urn:microsoft.com/office/officeart/2018/2/layout/IconVerticalSolidList"/>
    <dgm:cxn modelId="{543832FA-5802-4138-847A-7E018E697922}" type="presParOf" srcId="{1FD03B12-4F7A-46AC-9C75-CA4409F5CFC7}" destId="{44E76950-540D-470C-A597-567390BD195D}" srcOrd="1" destOrd="0" presId="urn:microsoft.com/office/officeart/2018/2/layout/IconVerticalSolidList"/>
    <dgm:cxn modelId="{EB04DB46-FD54-48B6-BDDD-4C354F9CD1F2}" type="presParOf" srcId="{1FD03B12-4F7A-46AC-9C75-CA4409F5CFC7}" destId="{A7CE7C06-D32C-47A7-983F-3A246A81AC76}" srcOrd="2" destOrd="0" presId="urn:microsoft.com/office/officeart/2018/2/layout/IconVerticalSolidList"/>
    <dgm:cxn modelId="{C3A86F75-7F4A-49C9-8FE8-0134C80FD738}" type="presParOf" srcId="{1FD03B12-4F7A-46AC-9C75-CA4409F5CFC7}" destId="{95600E18-ADC4-4674-B71E-2BCD3C8A40E6}" srcOrd="3" destOrd="0" presId="urn:microsoft.com/office/officeart/2018/2/layout/IconVerticalSolidList"/>
    <dgm:cxn modelId="{5AC367E5-DFC4-4D70-9FF0-EBB82AF948AA}" type="presParOf" srcId="{72CFB090-1084-4D44-8736-276350DAA13C}" destId="{2F38B0BD-A2C9-4460-B9F8-9EDFA228FE2E}" srcOrd="5" destOrd="0" presId="urn:microsoft.com/office/officeart/2018/2/layout/IconVerticalSolidList"/>
    <dgm:cxn modelId="{5B821400-AF11-489D-B554-E77DD876C59E}" type="presParOf" srcId="{72CFB090-1084-4D44-8736-276350DAA13C}" destId="{68EEA351-81A4-4F99-8A72-68564CDEA195}" srcOrd="6" destOrd="0" presId="urn:microsoft.com/office/officeart/2018/2/layout/IconVerticalSolidList"/>
    <dgm:cxn modelId="{7E42183E-D779-4012-B7D7-33EA6C947B35}" type="presParOf" srcId="{68EEA351-81A4-4F99-8A72-68564CDEA195}" destId="{DC32C8EA-F8AC-4220-A345-151F7E0DECC6}" srcOrd="0" destOrd="0" presId="urn:microsoft.com/office/officeart/2018/2/layout/IconVerticalSolidList"/>
    <dgm:cxn modelId="{034FA041-68F9-422D-B964-6C5BF452B271}" type="presParOf" srcId="{68EEA351-81A4-4F99-8A72-68564CDEA195}" destId="{E6EF220D-C576-4458-ACAB-B1CEF602A157}" srcOrd="1" destOrd="0" presId="urn:microsoft.com/office/officeart/2018/2/layout/IconVerticalSolidList"/>
    <dgm:cxn modelId="{5F977B4F-E9EF-4C17-BA93-DD305E599FDF}" type="presParOf" srcId="{68EEA351-81A4-4F99-8A72-68564CDEA195}" destId="{3308ED9E-8EAF-4C99-871B-70F9166F83E9}" srcOrd="2" destOrd="0" presId="urn:microsoft.com/office/officeart/2018/2/layout/IconVerticalSolidList"/>
    <dgm:cxn modelId="{BE642312-DA7E-42E9-8B5C-BFED63183F6A}" type="presParOf" srcId="{68EEA351-81A4-4F99-8A72-68564CDEA195}" destId="{7EE3E184-7CF6-4B7F-85C5-757A8CA2501F}" srcOrd="3" destOrd="0" presId="urn:microsoft.com/office/officeart/2018/2/layout/IconVerticalSolidList"/>
    <dgm:cxn modelId="{7F32AF76-166A-4B9E-8994-37D541D8ECF4}" type="presParOf" srcId="{72CFB090-1084-4D44-8736-276350DAA13C}" destId="{E67542E0-213B-4B33-8120-654C9720857F}" srcOrd="7" destOrd="0" presId="urn:microsoft.com/office/officeart/2018/2/layout/IconVerticalSolidList"/>
    <dgm:cxn modelId="{4E5E3F28-5B6A-4666-BD31-FCAD2E4D7DEA}" type="presParOf" srcId="{72CFB090-1084-4D44-8736-276350DAA13C}" destId="{709CD65E-D7D7-4075-9BBB-3F165B2B43E9}" srcOrd="8" destOrd="0" presId="urn:microsoft.com/office/officeart/2018/2/layout/IconVerticalSolidList"/>
    <dgm:cxn modelId="{12A54480-A57C-4AD6-B80F-C68A21EDF92D}" type="presParOf" srcId="{709CD65E-D7D7-4075-9BBB-3F165B2B43E9}" destId="{A36B2373-744E-4C10-87C2-259207F2AA68}" srcOrd="0" destOrd="0" presId="urn:microsoft.com/office/officeart/2018/2/layout/IconVerticalSolidList"/>
    <dgm:cxn modelId="{E0F540F7-46B0-4DC2-B769-2168CC9E827F}" type="presParOf" srcId="{709CD65E-D7D7-4075-9BBB-3F165B2B43E9}" destId="{0F3F2113-57DB-425E-9F16-19D91DCC39E4}" srcOrd="1" destOrd="0" presId="urn:microsoft.com/office/officeart/2018/2/layout/IconVerticalSolidList"/>
    <dgm:cxn modelId="{049900B2-877D-4D1A-B4A5-8314D1C8E992}" type="presParOf" srcId="{709CD65E-D7D7-4075-9BBB-3F165B2B43E9}" destId="{11DEFAF1-9437-42AC-9812-76853840FD2B}" srcOrd="2" destOrd="0" presId="urn:microsoft.com/office/officeart/2018/2/layout/IconVerticalSolidList"/>
    <dgm:cxn modelId="{BD684A3D-80B8-4986-A862-23855B7849D0}" type="presParOf" srcId="{709CD65E-D7D7-4075-9BBB-3F165B2B43E9}" destId="{0377578F-7C8E-42A4-958D-51C07B411CB1}" srcOrd="3" destOrd="0" presId="urn:microsoft.com/office/officeart/2018/2/layout/IconVerticalSolidList"/>
    <dgm:cxn modelId="{B7B4A85E-0923-4D18-BB74-0A6E663E40CF}" type="presParOf" srcId="{72CFB090-1084-4D44-8736-276350DAA13C}" destId="{41C59874-7EEF-4D0C-85A3-42CEB8965D7E}" srcOrd="9" destOrd="0" presId="urn:microsoft.com/office/officeart/2018/2/layout/IconVerticalSolidList"/>
    <dgm:cxn modelId="{38B487DB-1E94-4C6C-851D-3D3ED4AA9535}" type="presParOf" srcId="{72CFB090-1084-4D44-8736-276350DAA13C}" destId="{7E2AD52B-BB68-4474-BDBA-D2BFBCBE9A9C}" srcOrd="10" destOrd="0" presId="urn:microsoft.com/office/officeart/2018/2/layout/IconVerticalSolidList"/>
    <dgm:cxn modelId="{49A7ABF6-C70C-4396-B7CC-700226EC0972}" type="presParOf" srcId="{7E2AD52B-BB68-4474-BDBA-D2BFBCBE9A9C}" destId="{0D22659F-29B3-4672-9657-C9729A9B0D4F}" srcOrd="0" destOrd="0" presId="urn:microsoft.com/office/officeart/2018/2/layout/IconVerticalSolidList"/>
    <dgm:cxn modelId="{E1B889E0-96BC-4C43-BC93-A53357915301}" type="presParOf" srcId="{7E2AD52B-BB68-4474-BDBA-D2BFBCBE9A9C}" destId="{A01985D6-943D-4E4C-82C6-B1236986ED91}" srcOrd="1" destOrd="0" presId="urn:microsoft.com/office/officeart/2018/2/layout/IconVerticalSolidList"/>
    <dgm:cxn modelId="{D76837C7-3A42-4A05-A741-5E75C07A5CA9}" type="presParOf" srcId="{7E2AD52B-BB68-4474-BDBA-D2BFBCBE9A9C}" destId="{0D87F23C-539F-4F2E-AE12-78427AB31A30}" srcOrd="2" destOrd="0" presId="urn:microsoft.com/office/officeart/2018/2/layout/IconVerticalSolidList"/>
    <dgm:cxn modelId="{8EDC660E-4EC3-459F-99CB-A6C84DFD607A}" type="presParOf" srcId="{7E2AD52B-BB68-4474-BDBA-D2BFBCBE9A9C}" destId="{4B053861-39EB-4043-BC97-0A42AFBD74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BA1ADF-6E0A-4836-9CF5-219E09B38A0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C2A5AF3-83F1-4553-AAEE-50BC3977A5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Dialogue into the Json format </a:t>
          </a:r>
        </a:p>
      </dgm:t>
    </dgm:pt>
    <dgm:pt modelId="{B5F13553-2F1F-4684-8F83-099C4FF01007}" type="parTrans" cxnId="{1631F103-8D1B-4E2D-BDB0-B2D24E0D47F5}">
      <dgm:prSet/>
      <dgm:spPr/>
      <dgm:t>
        <a:bodyPr/>
        <a:lstStyle/>
        <a:p>
          <a:endParaRPr lang="en-US"/>
        </a:p>
      </dgm:t>
    </dgm:pt>
    <dgm:pt modelId="{C353B831-C0A2-4C4A-821B-51F4DBB429A4}" type="sibTrans" cxnId="{1631F103-8D1B-4E2D-BDB0-B2D24E0D47F5}">
      <dgm:prSet/>
      <dgm:spPr/>
      <dgm:t>
        <a:bodyPr/>
        <a:lstStyle/>
        <a:p>
          <a:endParaRPr lang="en-US"/>
        </a:p>
      </dgm:t>
    </dgm:pt>
    <dgm:pt modelId="{DF50BDDA-0B45-4F17-910C-A35CCD6550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 format move to the RASA NLU</a:t>
          </a:r>
        </a:p>
      </dgm:t>
    </dgm:pt>
    <dgm:pt modelId="{861C744E-4A31-4895-AEB3-2D318C93E5F0}" type="parTrans" cxnId="{DAD3E7FE-07B2-4276-913A-BEA009BCD8D8}">
      <dgm:prSet/>
      <dgm:spPr/>
      <dgm:t>
        <a:bodyPr/>
        <a:lstStyle/>
        <a:p>
          <a:endParaRPr lang="en-US"/>
        </a:p>
      </dgm:t>
    </dgm:pt>
    <dgm:pt modelId="{44EAD1CA-8EA2-4DAA-9FE5-431E642BECB8}" type="sibTrans" cxnId="{DAD3E7FE-07B2-4276-913A-BEA009BCD8D8}">
      <dgm:prSet/>
      <dgm:spPr/>
      <dgm:t>
        <a:bodyPr/>
        <a:lstStyle/>
        <a:p>
          <a:endParaRPr lang="en-US"/>
        </a:p>
      </dgm:t>
    </dgm:pt>
    <dgm:pt modelId="{B8F3B084-7554-48A3-B5BC-B8F2B74309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RASA NLU connected to the RASA core</a:t>
          </a:r>
        </a:p>
      </dgm:t>
    </dgm:pt>
    <dgm:pt modelId="{4A16BFB3-5BCE-4258-917B-65E73BADBBD3}" type="parTrans" cxnId="{74FAD579-02C8-4461-A1E2-CFF2240EB818}">
      <dgm:prSet/>
      <dgm:spPr/>
      <dgm:t>
        <a:bodyPr/>
        <a:lstStyle/>
        <a:p>
          <a:endParaRPr lang="en-US"/>
        </a:p>
      </dgm:t>
    </dgm:pt>
    <dgm:pt modelId="{CB062070-A9E1-4201-939A-DE67684DC446}" type="sibTrans" cxnId="{74FAD579-02C8-4461-A1E2-CFF2240EB818}">
      <dgm:prSet/>
      <dgm:spPr/>
      <dgm:t>
        <a:bodyPr/>
        <a:lstStyle/>
        <a:p>
          <a:endParaRPr lang="en-US"/>
        </a:p>
      </dgm:t>
    </dgm:pt>
    <dgm:pt modelId="{D99DF814-B745-444C-A259-D91040F2A3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RASA Core connected to the Flutter interface</a:t>
          </a:r>
        </a:p>
      </dgm:t>
    </dgm:pt>
    <dgm:pt modelId="{10E60A64-AC3A-48D6-A3C4-630F450011CB}" type="parTrans" cxnId="{DE644C97-BA85-4707-8420-53120365551D}">
      <dgm:prSet/>
      <dgm:spPr/>
      <dgm:t>
        <a:bodyPr/>
        <a:lstStyle/>
        <a:p>
          <a:endParaRPr lang="en-US"/>
        </a:p>
      </dgm:t>
    </dgm:pt>
    <dgm:pt modelId="{610E36E6-0D8E-4EE0-BFB7-02993EA8CDBF}" type="sibTrans" cxnId="{DE644C97-BA85-4707-8420-53120365551D}">
      <dgm:prSet/>
      <dgm:spPr/>
      <dgm:t>
        <a:bodyPr/>
        <a:lstStyle/>
        <a:p>
          <a:endParaRPr lang="en-US"/>
        </a:p>
      </dgm:t>
    </dgm:pt>
    <dgm:pt modelId="{ECFFF729-1978-4D65-8832-353D595940BA}" type="pres">
      <dgm:prSet presAssocID="{D4BA1ADF-6E0A-4836-9CF5-219E09B38A07}" presName="root" presStyleCnt="0">
        <dgm:presLayoutVars>
          <dgm:dir/>
          <dgm:resizeHandles val="exact"/>
        </dgm:presLayoutVars>
      </dgm:prSet>
      <dgm:spPr/>
    </dgm:pt>
    <dgm:pt modelId="{0447B34F-77D1-429E-B0FC-2222BE9BEF4C}" type="pres">
      <dgm:prSet presAssocID="{1C2A5AF3-83F1-4553-AAEE-50BC3977A567}" presName="compNode" presStyleCnt="0"/>
      <dgm:spPr/>
    </dgm:pt>
    <dgm:pt modelId="{7A097992-A71F-4998-BC05-048B0E27FAEF}" type="pres">
      <dgm:prSet presAssocID="{1C2A5AF3-83F1-4553-AAEE-50BC3977A567}" presName="bgRect" presStyleLbl="bgShp" presStyleIdx="0" presStyleCnt="4"/>
      <dgm:spPr/>
    </dgm:pt>
    <dgm:pt modelId="{709903C5-0965-42CF-9ACF-7F36202613FF}" type="pres">
      <dgm:prSet presAssocID="{1C2A5AF3-83F1-4553-AAEE-50BC3977A5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ject"/>
        </a:ext>
      </dgm:extLst>
    </dgm:pt>
    <dgm:pt modelId="{EE44831B-EFA2-432A-9148-1C0E24919BCE}" type="pres">
      <dgm:prSet presAssocID="{1C2A5AF3-83F1-4553-AAEE-50BC3977A567}" presName="spaceRect" presStyleCnt="0"/>
      <dgm:spPr/>
    </dgm:pt>
    <dgm:pt modelId="{AE8A25C5-D6F0-4893-BB4E-DF7A637BE216}" type="pres">
      <dgm:prSet presAssocID="{1C2A5AF3-83F1-4553-AAEE-50BC3977A567}" presName="parTx" presStyleLbl="revTx" presStyleIdx="0" presStyleCnt="4">
        <dgm:presLayoutVars>
          <dgm:chMax val="0"/>
          <dgm:chPref val="0"/>
        </dgm:presLayoutVars>
      </dgm:prSet>
      <dgm:spPr/>
    </dgm:pt>
    <dgm:pt modelId="{120869E0-DAB5-4B95-ABA4-C4BBB42948EB}" type="pres">
      <dgm:prSet presAssocID="{C353B831-C0A2-4C4A-821B-51F4DBB429A4}" presName="sibTrans" presStyleCnt="0"/>
      <dgm:spPr/>
    </dgm:pt>
    <dgm:pt modelId="{ED83AB09-AD6B-4240-9A6C-C334E536EC2D}" type="pres">
      <dgm:prSet presAssocID="{DF50BDDA-0B45-4F17-910C-A35CCD65506C}" presName="compNode" presStyleCnt="0"/>
      <dgm:spPr/>
    </dgm:pt>
    <dgm:pt modelId="{073156AA-BA3E-4971-A3EB-5E1C2DCEAAAA}" type="pres">
      <dgm:prSet presAssocID="{DF50BDDA-0B45-4F17-910C-A35CCD65506C}" presName="bgRect" presStyleLbl="bgShp" presStyleIdx="1" presStyleCnt="4"/>
      <dgm:spPr/>
    </dgm:pt>
    <dgm:pt modelId="{7E3182AD-F3A1-4424-8A47-46F6BF55CC1A}" type="pres">
      <dgm:prSet presAssocID="{DF50BDDA-0B45-4F17-910C-A35CCD6550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8FF18792-2660-45A5-B886-EFBFAF71BECD}" type="pres">
      <dgm:prSet presAssocID="{DF50BDDA-0B45-4F17-910C-A35CCD65506C}" presName="spaceRect" presStyleCnt="0"/>
      <dgm:spPr/>
    </dgm:pt>
    <dgm:pt modelId="{9A47269D-597F-4F34-A009-CD1AA647C969}" type="pres">
      <dgm:prSet presAssocID="{DF50BDDA-0B45-4F17-910C-A35CCD65506C}" presName="parTx" presStyleLbl="revTx" presStyleIdx="1" presStyleCnt="4">
        <dgm:presLayoutVars>
          <dgm:chMax val="0"/>
          <dgm:chPref val="0"/>
        </dgm:presLayoutVars>
      </dgm:prSet>
      <dgm:spPr/>
    </dgm:pt>
    <dgm:pt modelId="{CBECC611-FFC4-451D-A956-F565254F9F2A}" type="pres">
      <dgm:prSet presAssocID="{44EAD1CA-8EA2-4DAA-9FE5-431E642BECB8}" presName="sibTrans" presStyleCnt="0"/>
      <dgm:spPr/>
    </dgm:pt>
    <dgm:pt modelId="{329067BB-815C-47AA-9459-7C0E781BC733}" type="pres">
      <dgm:prSet presAssocID="{B8F3B084-7554-48A3-B5BC-B8F2B743096E}" presName="compNode" presStyleCnt="0"/>
      <dgm:spPr/>
    </dgm:pt>
    <dgm:pt modelId="{B5FD7313-BA90-49F9-91BC-A63FBEBF60B6}" type="pres">
      <dgm:prSet presAssocID="{B8F3B084-7554-48A3-B5BC-B8F2B743096E}" presName="bgRect" presStyleLbl="bgShp" presStyleIdx="2" presStyleCnt="4"/>
      <dgm:spPr/>
    </dgm:pt>
    <dgm:pt modelId="{D5263FB9-F784-4828-9249-0F5F12DFF077}" type="pres">
      <dgm:prSet presAssocID="{B8F3B084-7554-48A3-B5BC-B8F2B74309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1A35D6E-20D1-4474-A8B1-85ACCC0890DF}" type="pres">
      <dgm:prSet presAssocID="{B8F3B084-7554-48A3-B5BC-B8F2B743096E}" presName="spaceRect" presStyleCnt="0"/>
      <dgm:spPr/>
    </dgm:pt>
    <dgm:pt modelId="{E8E1E3CB-158A-4816-8D25-3C9F1667FB9A}" type="pres">
      <dgm:prSet presAssocID="{B8F3B084-7554-48A3-B5BC-B8F2B743096E}" presName="parTx" presStyleLbl="revTx" presStyleIdx="2" presStyleCnt="4">
        <dgm:presLayoutVars>
          <dgm:chMax val="0"/>
          <dgm:chPref val="0"/>
        </dgm:presLayoutVars>
      </dgm:prSet>
      <dgm:spPr/>
    </dgm:pt>
    <dgm:pt modelId="{A5D59419-F6E7-471D-B69E-88D16721127A}" type="pres">
      <dgm:prSet presAssocID="{CB062070-A9E1-4201-939A-DE67684DC446}" presName="sibTrans" presStyleCnt="0"/>
      <dgm:spPr/>
    </dgm:pt>
    <dgm:pt modelId="{3EE7251D-377D-44F3-B04C-A245CF48AD91}" type="pres">
      <dgm:prSet presAssocID="{D99DF814-B745-444C-A259-D91040F2A3F9}" presName="compNode" presStyleCnt="0"/>
      <dgm:spPr/>
    </dgm:pt>
    <dgm:pt modelId="{B8DF48CA-F5C2-4770-9904-49D7B218D2AA}" type="pres">
      <dgm:prSet presAssocID="{D99DF814-B745-444C-A259-D91040F2A3F9}" presName="bgRect" presStyleLbl="bgShp" presStyleIdx="3" presStyleCnt="4"/>
      <dgm:spPr/>
    </dgm:pt>
    <dgm:pt modelId="{2AD381FD-C1B5-496D-B137-67A4A0C26D08}" type="pres">
      <dgm:prSet presAssocID="{D99DF814-B745-444C-A259-D91040F2A3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CF6C194C-AB30-4282-BE57-C8D086AC763F}" type="pres">
      <dgm:prSet presAssocID="{D99DF814-B745-444C-A259-D91040F2A3F9}" presName="spaceRect" presStyleCnt="0"/>
      <dgm:spPr/>
    </dgm:pt>
    <dgm:pt modelId="{407D6701-A11F-4FD1-9EE8-597ACBE556BF}" type="pres">
      <dgm:prSet presAssocID="{D99DF814-B745-444C-A259-D91040F2A3F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43F2503-2377-4EB3-B243-1ADB66104C62}" type="presOf" srcId="{1C2A5AF3-83F1-4553-AAEE-50BC3977A567}" destId="{AE8A25C5-D6F0-4893-BB4E-DF7A637BE216}" srcOrd="0" destOrd="0" presId="urn:microsoft.com/office/officeart/2018/2/layout/IconVerticalSolidList"/>
    <dgm:cxn modelId="{1631F103-8D1B-4E2D-BDB0-B2D24E0D47F5}" srcId="{D4BA1ADF-6E0A-4836-9CF5-219E09B38A07}" destId="{1C2A5AF3-83F1-4553-AAEE-50BC3977A567}" srcOrd="0" destOrd="0" parTransId="{B5F13553-2F1F-4684-8F83-099C4FF01007}" sibTransId="{C353B831-C0A2-4C4A-821B-51F4DBB429A4}"/>
    <dgm:cxn modelId="{94660F1C-1CCC-46B8-A8D2-11F61E6DC062}" type="presOf" srcId="{DF50BDDA-0B45-4F17-910C-A35CCD65506C}" destId="{9A47269D-597F-4F34-A009-CD1AA647C969}" srcOrd="0" destOrd="0" presId="urn:microsoft.com/office/officeart/2018/2/layout/IconVerticalSolidList"/>
    <dgm:cxn modelId="{74FAD579-02C8-4461-A1E2-CFF2240EB818}" srcId="{D4BA1ADF-6E0A-4836-9CF5-219E09B38A07}" destId="{B8F3B084-7554-48A3-B5BC-B8F2B743096E}" srcOrd="2" destOrd="0" parTransId="{4A16BFB3-5BCE-4258-917B-65E73BADBBD3}" sibTransId="{CB062070-A9E1-4201-939A-DE67684DC446}"/>
    <dgm:cxn modelId="{AAB61D7C-1723-4729-AE0C-EF3F112261D0}" type="presOf" srcId="{D4BA1ADF-6E0A-4836-9CF5-219E09B38A07}" destId="{ECFFF729-1978-4D65-8832-353D595940BA}" srcOrd="0" destOrd="0" presId="urn:microsoft.com/office/officeart/2018/2/layout/IconVerticalSolidList"/>
    <dgm:cxn modelId="{DE644C97-BA85-4707-8420-53120365551D}" srcId="{D4BA1ADF-6E0A-4836-9CF5-219E09B38A07}" destId="{D99DF814-B745-444C-A259-D91040F2A3F9}" srcOrd="3" destOrd="0" parTransId="{10E60A64-AC3A-48D6-A3C4-630F450011CB}" sibTransId="{610E36E6-0D8E-4EE0-BFB7-02993EA8CDBF}"/>
    <dgm:cxn modelId="{6C287ED0-B1B5-438F-BA8E-06BF60FA2AFE}" type="presOf" srcId="{D99DF814-B745-444C-A259-D91040F2A3F9}" destId="{407D6701-A11F-4FD1-9EE8-597ACBE556BF}" srcOrd="0" destOrd="0" presId="urn:microsoft.com/office/officeart/2018/2/layout/IconVerticalSolidList"/>
    <dgm:cxn modelId="{ACD82AF9-4325-4620-A230-58F7A9AB0B72}" type="presOf" srcId="{B8F3B084-7554-48A3-B5BC-B8F2B743096E}" destId="{E8E1E3CB-158A-4816-8D25-3C9F1667FB9A}" srcOrd="0" destOrd="0" presId="urn:microsoft.com/office/officeart/2018/2/layout/IconVerticalSolidList"/>
    <dgm:cxn modelId="{DAD3E7FE-07B2-4276-913A-BEA009BCD8D8}" srcId="{D4BA1ADF-6E0A-4836-9CF5-219E09B38A07}" destId="{DF50BDDA-0B45-4F17-910C-A35CCD65506C}" srcOrd="1" destOrd="0" parTransId="{861C744E-4A31-4895-AEB3-2D318C93E5F0}" sibTransId="{44EAD1CA-8EA2-4DAA-9FE5-431E642BECB8}"/>
    <dgm:cxn modelId="{CB437EBB-ADC3-4290-9185-F45D0D902721}" type="presParOf" srcId="{ECFFF729-1978-4D65-8832-353D595940BA}" destId="{0447B34F-77D1-429E-B0FC-2222BE9BEF4C}" srcOrd="0" destOrd="0" presId="urn:microsoft.com/office/officeart/2018/2/layout/IconVerticalSolidList"/>
    <dgm:cxn modelId="{FFB971AB-9B5D-4C37-BF2D-237255ADA3CE}" type="presParOf" srcId="{0447B34F-77D1-429E-B0FC-2222BE9BEF4C}" destId="{7A097992-A71F-4998-BC05-048B0E27FAEF}" srcOrd="0" destOrd="0" presId="urn:microsoft.com/office/officeart/2018/2/layout/IconVerticalSolidList"/>
    <dgm:cxn modelId="{9FBFCDE1-D3B1-4A41-A26B-7B7AD0104D40}" type="presParOf" srcId="{0447B34F-77D1-429E-B0FC-2222BE9BEF4C}" destId="{709903C5-0965-42CF-9ACF-7F36202613FF}" srcOrd="1" destOrd="0" presId="urn:microsoft.com/office/officeart/2018/2/layout/IconVerticalSolidList"/>
    <dgm:cxn modelId="{3204AD28-A55E-4D8E-A325-2BCB6C416F5B}" type="presParOf" srcId="{0447B34F-77D1-429E-B0FC-2222BE9BEF4C}" destId="{EE44831B-EFA2-432A-9148-1C0E24919BCE}" srcOrd="2" destOrd="0" presId="urn:microsoft.com/office/officeart/2018/2/layout/IconVerticalSolidList"/>
    <dgm:cxn modelId="{FF2E8299-D542-4139-8C51-C74D442C4B8E}" type="presParOf" srcId="{0447B34F-77D1-429E-B0FC-2222BE9BEF4C}" destId="{AE8A25C5-D6F0-4893-BB4E-DF7A637BE216}" srcOrd="3" destOrd="0" presId="urn:microsoft.com/office/officeart/2018/2/layout/IconVerticalSolidList"/>
    <dgm:cxn modelId="{18484257-EC47-4487-B770-10FB5DFA5A2A}" type="presParOf" srcId="{ECFFF729-1978-4D65-8832-353D595940BA}" destId="{120869E0-DAB5-4B95-ABA4-C4BBB42948EB}" srcOrd="1" destOrd="0" presId="urn:microsoft.com/office/officeart/2018/2/layout/IconVerticalSolidList"/>
    <dgm:cxn modelId="{42B0736A-5610-422D-AD0F-A034AE296AA2}" type="presParOf" srcId="{ECFFF729-1978-4D65-8832-353D595940BA}" destId="{ED83AB09-AD6B-4240-9A6C-C334E536EC2D}" srcOrd="2" destOrd="0" presId="urn:microsoft.com/office/officeart/2018/2/layout/IconVerticalSolidList"/>
    <dgm:cxn modelId="{7E8E062C-5936-4984-B174-DA9286781DDC}" type="presParOf" srcId="{ED83AB09-AD6B-4240-9A6C-C334E536EC2D}" destId="{073156AA-BA3E-4971-A3EB-5E1C2DCEAAAA}" srcOrd="0" destOrd="0" presId="urn:microsoft.com/office/officeart/2018/2/layout/IconVerticalSolidList"/>
    <dgm:cxn modelId="{9622A2C0-DE0C-4370-8FB9-499B442205C8}" type="presParOf" srcId="{ED83AB09-AD6B-4240-9A6C-C334E536EC2D}" destId="{7E3182AD-F3A1-4424-8A47-46F6BF55CC1A}" srcOrd="1" destOrd="0" presId="urn:microsoft.com/office/officeart/2018/2/layout/IconVerticalSolidList"/>
    <dgm:cxn modelId="{907CE05F-E631-492A-A112-BC567258C6B1}" type="presParOf" srcId="{ED83AB09-AD6B-4240-9A6C-C334E536EC2D}" destId="{8FF18792-2660-45A5-B886-EFBFAF71BECD}" srcOrd="2" destOrd="0" presId="urn:microsoft.com/office/officeart/2018/2/layout/IconVerticalSolidList"/>
    <dgm:cxn modelId="{10C84220-DA4B-405F-B047-4A757E52AAED}" type="presParOf" srcId="{ED83AB09-AD6B-4240-9A6C-C334E536EC2D}" destId="{9A47269D-597F-4F34-A009-CD1AA647C969}" srcOrd="3" destOrd="0" presId="urn:microsoft.com/office/officeart/2018/2/layout/IconVerticalSolidList"/>
    <dgm:cxn modelId="{5D801FFB-869B-43C4-AD9A-45367E2F70A2}" type="presParOf" srcId="{ECFFF729-1978-4D65-8832-353D595940BA}" destId="{CBECC611-FFC4-451D-A956-F565254F9F2A}" srcOrd="3" destOrd="0" presId="urn:microsoft.com/office/officeart/2018/2/layout/IconVerticalSolidList"/>
    <dgm:cxn modelId="{9B85380A-1C13-4007-8183-EA6DF0B01EC1}" type="presParOf" srcId="{ECFFF729-1978-4D65-8832-353D595940BA}" destId="{329067BB-815C-47AA-9459-7C0E781BC733}" srcOrd="4" destOrd="0" presId="urn:microsoft.com/office/officeart/2018/2/layout/IconVerticalSolidList"/>
    <dgm:cxn modelId="{EA43EC12-B5EC-4D8F-B182-C7D9DE7D1E0C}" type="presParOf" srcId="{329067BB-815C-47AA-9459-7C0E781BC733}" destId="{B5FD7313-BA90-49F9-91BC-A63FBEBF60B6}" srcOrd="0" destOrd="0" presId="urn:microsoft.com/office/officeart/2018/2/layout/IconVerticalSolidList"/>
    <dgm:cxn modelId="{D5330808-5ACB-425E-AC89-52AF8A5594A7}" type="presParOf" srcId="{329067BB-815C-47AA-9459-7C0E781BC733}" destId="{D5263FB9-F784-4828-9249-0F5F12DFF077}" srcOrd="1" destOrd="0" presId="urn:microsoft.com/office/officeart/2018/2/layout/IconVerticalSolidList"/>
    <dgm:cxn modelId="{5A8A27FD-D565-467F-9C96-61D7F0098A83}" type="presParOf" srcId="{329067BB-815C-47AA-9459-7C0E781BC733}" destId="{61A35D6E-20D1-4474-A8B1-85ACCC0890DF}" srcOrd="2" destOrd="0" presId="urn:microsoft.com/office/officeart/2018/2/layout/IconVerticalSolidList"/>
    <dgm:cxn modelId="{B3BC7DFA-20F7-4BDD-9F75-290E446EC7D5}" type="presParOf" srcId="{329067BB-815C-47AA-9459-7C0E781BC733}" destId="{E8E1E3CB-158A-4816-8D25-3C9F1667FB9A}" srcOrd="3" destOrd="0" presId="urn:microsoft.com/office/officeart/2018/2/layout/IconVerticalSolidList"/>
    <dgm:cxn modelId="{97889031-99B7-49CB-A72A-3EB5941EB9C2}" type="presParOf" srcId="{ECFFF729-1978-4D65-8832-353D595940BA}" destId="{A5D59419-F6E7-471D-B69E-88D16721127A}" srcOrd="5" destOrd="0" presId="urn:microsoft.com/office/officeart/2018/2/layout/IconVerticalSolidList"/>
    <dgm:cxn modelId="{6AEC6FD6-6873-4010-80BB-8954E339A676}" type="presParOf" srcId="{ECFFF729-1978-4D65-8832-353D595940BA}" destId="{3EE7251D-377D-44F3-B04C-A245CF48AD91}" srcOrd="6" destOrd="0" presId="urn:microsoft.com/office/officeart/2018/2/layout/IconVerticalSolidList"/>
    <dgm:cxn modelId="{BC4B9FEA-1B2D-4100-9F8C-BED4076C5D2D}" type="presParOf" srcId="{3EE7251D-377D-44F3-B04C-A245CF48AD91}" destId="{B8DF48CA-F5C2-4770-9904-49D7B218D2AA}" srcOrd="0" destOrd="0" presId="urn:microsoft.com/office/officeart/2018/2/layout/IconVerticalSolidList"/>
    <dgm:cxn modelId="{7E7244FE-C440-4F7E-9A03-ACCE60E9583D}" type="presParOf" srcId="{3EE7251D-377D-44F3-B04C-A245CF48AD91}" destId="{2AD381FD-C1B5-496D-B137-67A4A0C26D08}" srcOrd="1" destOrd="0" presId="urn:microsoft.com/office/officeart/2018/2/layout/IconVerticalSolidList"/>
    <dgm:cxn modelId="{F8A97C46-36B0-4D8A-878C-D7C0869F228A}" type="presParOf" srcId="{3EE7251D-377D-44F3-B04C-A245CF48AD91}" destId="{CF6C194C-AB30-4282-BE57-C8D086AC763F}" srcOrd="2" destOrd="0" presId="urn:microsoft.com/office/officeart/2018/2/layout/IconVerticalSolidList"/>
    <dgm:cxn modelId="{0173CDA8-ED72-434F-A22E-47F5B762781B}" type="presParOf" srcId="{3EE7251D-377D-44F3-B04C-A245CF48AD91}" destId="{407D6701-A11F-4FD1-9EE8-597ACBE556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F525B-4633-4D0C-97DA-A7C533FCF3C2}">
      <dsp:nvSpPr>
        <dsp:cNvPr id="0" name=""/>
        <dsp:cNvSpPr/>
      </dsp:nvSpPr>
      <dsp:spPr>
        <a:xfrm>
          <a:off x="0" y="0"/>
          <a:ext cx="10058399" cy="4748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291C7-4CD6-4FCE-BA95-F87CA1483187}">
      <dsp:nvSpPr>
        <dsp:cNvPr id="0" name=""/>
        <dsp:cNvSpPr/>
      </dsp:nvSpPr>
      <dsp:spPr>
        <a:xfrm>
          <a:off x="143654" y="107415"/>
          <a:ext cx="261189" cy="26118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00394-6A5A-4578-BAE5-105289B3A2C8}">
      <dsp:nvSpPr>
        <dsp:cNvPr id="0" name=""/>
        <dsp:cNvSpPr/>
      </dsp:nvSpPr>
      <dsp:spPr>
        <a:xfrm>
          <a:off x="548498" y="565"/>
          <a:ext cx="9509901" cy="4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59" tIns="50259" rIns="50259" bIns="502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Research Problem and Solution</a:t>
          </a:r>
        </a:p>
      </dsp:txBody>
      <dsp:txXfrm>
        <a:off x="548498" y="565"/>
        <a:ext cx="9509901" cy="474890"/>
      </dsp:txXfrm>
    </dsp:sp>
    <dsp:sp modelId="{D530ADFE-A451-4470-8F14-DA08D7A6A4E7}">
      <dsp:nvSpPr>
        <dsp:cNvPr id="0" name=""/>
        <dsp:cNvSpPr/>
      </dsp:nvSpPr>
      <dsp:spPr>
        <a:xfrm>
          <a:off x="0" y="594178"/>
          <a:ext cx="10058399" cy="4748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30D75-AAB9-4B67-882C-26F42B99DA5F}">
      <dsp:nvSpPr>
        <dsp:cNvPr id="0" name=""/>
        <dsp:cNvSpPr/>
      </dsp:nvSpPr>
      <dsp:spPr>
        <a:xfrm>
          <a:off x="143654" y="701028"/>
          <a:ext cx="261189" cy="26118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9F635-4D73-4429-B616-24E09C94A361}">
      <dsp:nvSpPr>
        <dsp:cNvPr id="0" name=""/>
        <dsp:cNvSpPr/>
      </dsp:nvSpPr>
      <dsp:spPr>
        <a:xfrm>
          <a:off x="548498" y="594178"/>
          <a:ext cx="9509901" cy="4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59" tIns="50259" rIns="50259" bIns="502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Objective and Sub Objective </a:t>
          </a:r>
        </a:p>
      </dsp:txBody>
      <dsp:txXfrm>
        <a:off x="548498" y="594178"/>
        <a:ext cx="9509901" cy="474890"/>
      </dsp:txXfrm>
    </dsp:sp>
    <dsp:sp modelId="{790EA868-D62A-4727-A494-7122A2F8725F}">
      <dsp:nvSpPr>
        <dsp:cNvPr id="0" name=""/>
        <dsp:cNvSpPr/>
      </dsp:nvSpPr>
      <dsp:spPr>
        <a:xfrm>
          <a:off x="0" y="1187791"/>
          <a:ext cx="10058399" cy="4748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FF941-C619-465E-AEB2-6D01F46AB8A4}">
      <dsp:nvSpPr>
        <dsp:cNvPr id="0" name=""/>
        <dsp:cNvSpPr/>
      </dsp:nvSpPr>
      <dsp:spPr>
        <a:xfrm>
          <a:off x="143654" y="1294641"/>
          <a:ext cx="261189" cy="26118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B0759-9B26-4C29-990E-59844387086D}">
      <dsp:nvSpPr>
        <dsp:cNvPr id="0" name=""/>
        <dsp:cNvSpPr/>
      </dsp:nvSpPr>
      <dsp:spPr>
        <a:xfrm>
          <a:off x="548498" y="1187791"/>
          <a:ext cx="9509901" cy="4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59" tIns="50259" rIns="50259" bIns="502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System Overview Diagram</a:t>
          </a:r>
        </a:p>
      </dsp:txBody>
      <dsp:txXfrm>
        <a:off x="548498" y="1187791"/>
        <a:ext cx="9509901" cy="474890"/>
      </dsp:txXfrm>
    </dsp:sp>
    <dsp:sp modelId="{342426D7-EDEE-43CF-BB2C-B0673C1FCD3E}">
      <dsp:nvSpPr>
        <dsp:cNvPr id="0" name=""/>
        <dsp:cNvSpPr/>
      </dsp:nvSpPr>
      <dsp:spPr>
        <a:xfrm>
          <a:off x="0" y="1781404"/>
          <a:ext cx="10058399" cy="4748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8AE46-ADE0-40EB-9675-3EA5231363FA}">
      <dsp:nvSpPr>
        <dsp:cNvPr id="0" name=""/>
        <dsp:cNvSpPr/>
      </dsp:nvSpPr>
      <dsp:spPr>
        <a:xfrm>
          <a:off x="143654" y="1888254"/>
          <a:ext cx="261189" cy="26118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1F611-A5CC-4B42-8018-24B9A34AEEF7}">
      <dsp:nvSpPr>
        <dsp:cNvPr id="0" name=""/>
        <dsp:cNvSpPr/>
      </dsp:nvSpPr>
      <dsp:spPr>
        <a:xfrm>
          <a:off x="548498" y="1781404"/>
          <a:ext cx="9509901" cy="4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59" tIns="50259" rIns="50259" bIns="502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Methodology</a:t>
          </a:r>
        </a:p>
      </dsp:txBody>
      <dsp:txXfrm>
        <a:off x="548498" y="1781404"/>
        <a:ext cx="9509901" cy="474890"/>
      </dsp:txXfrm>
    </dsp:sp>
    <dsp:sp modelId="{8C10569C-3D96-4C9E-89E0-90C8F7BF2E0A}">
      <dsp:nvSpPr>
        <dsp:cNvPr id="0" name=""/>
        <dsp:cNvSpPr/>
      </dsp:nvSpPr>
      <dsp:spPr>
        <a:xfrm>
          <a:off x="0" y="2375017"/>
          <a:ext cx="10058399" cy="4748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D96E0-FAD5-42E1-8210-11F631B922E1}">
      <dsp:nvSpPr>
        <dsp:cNvPr id="0" name=""/>
        <dsp:cNvSpPr/>
      </dsp:nvSpPr>
      <dsp:spPr>
        <a:xfrm>
          <a:off x="143654" y="2481867"/>
          <a:ext cx="261189" cy="26118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71C7D-17C7-461C-BD6E-FD3796B4142D}">
      <dsp:nvSpPr>
        <dsp:cNvPr id="0" name=""/>
        <dsp:cNvSpPr/>
      </dsp:nvSpPr>
      <dsp:spPr>
        <a:xfrm>
          <a:off x="548498" y="2375017"/>
          <a:ext cx="9509901" cy="4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59" tIns="50259" rIns="50259" bIns="502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Other Similar researches are </a:t>
          </a:r>
        </a:p>
      </dsp:txBody>
      <dsp:txXfrm>
        <a:off x="548498" y="2375017"/>
        <a:ext cx="9509901" cy="474890"/>
      </dsp:txXfrm>
    </dsp:sp>
    <dsp:sp modelId="{C014103F-1607-4B61-8E44-C6A115F33259}">
      <dsp:nvSpPr>
        <dsp:cNvPr id="0" name=""/>
        <dsp:cNvSpPr/>
      </dsp:nvSpPr>
      <dsp:spPr>
        <a:xfrm>
          <a:off x="0" y="2968630"/>
          <a:ext cx="10058399" cy="4748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56BAD-425C-45D7-A139-222D0B01951D}">
      <dsp:nvSpPr>
        <dsp:cNvPr id="0" name=""/>
        <dsp:cNvSpPr/>
      </dsp:nvSpPr>
      <dsp:spPr>
        <a:xfrm>
          <a:off x="143654" y="3075480"/>
          <a:ext cx="261189" cy="261189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8D02D-FC49-4DE2-BC9E-E337B2EF8914}">
      <dsp:nvSpPr>
        <dsp:cNvPr id="0" name=""/>
        <dsp:cNvSpPr/>
      </dsp:nvSpPr>
      <dsp:spPr>
        <a:xfrm>
          <a:off x="548498" y="2968630"/>
          <a:ext cx="9509901" cy="4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59" tIns="50259" rIns="50259" bIns="502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Technologies to be used</a:t>
          </a:r>
        </a:p>
      </dsp:txBody>
      <dsp:txXfrm>
        <a:off x="548498" y="2968630"/>
        <a:ext cx="9509901" cy="474890"/>
      </dsp:txXfrm>
    </dsp:sp>
    <dsp:sp modelId="{C654F82E-BD35-4C29-B6F8-7E905B75FA31}">
      <dsp:nvSpPr>
        <dsp:cNvPr id="0" name=""/>
        <dsp:cNvSpPr/>
      </dsp:nvSpPr>
      <dsp:spPr>
        <a:xfrm>
          <a:off x="0" y="3562243"/>
          <a:ext cx="10058399" cy="4748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083C4-8248-463A-9CB3-674627F2FEA7}">
      <dsp:nvSpPr>
        <dsp:cNvPr id="0" name=""/>
        <dsp:cNvSpPr/>
      </dsp:nvSpPr>
      <dsp:spPr>
        <a:xfrm>
          <a:off x="143654" y="3669093"/>
          <a:ext cx="261189" cy="261189"/>
        </a:xfrm>
        <a:prstGeom prst="rect">
          <a:avLst/>
        </a:prstGeom>
        <a:blipFill>
          <a:blip xmlns:r="http://schemas.openxmlformats.org/officeDocument/2006/relationships"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6AEB2-62FE-4FAD-892F-7C840ED71B81}">
      <dsp:nvSpPr>
        <dsp:cNvPr id="0" name=""/>
        <dsp:cNvSpPr/>
      </dsp:nvSpPr>
      <dsp:spPr>
        <a:xfrm>
          <a:off x="548498" y="3562243"/>
          <a:ext cx="9509901" cy="4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59" tIns="50259" rIns="50259" bIns="502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References</a:t>
          </a:r>
        </a:p>
      </dsp:txBody>
      <dsp:txXfrm>
        <a:off x="548498" y="3562243"/>
        <a:ext cx="9509901" cy="474890"/>
      </dsp:txXfrm>
    </dsp:sp>
    <dsp:sp modelId="{35FE3AE3-9450-9249-A2FF-1D161EB25612}">
      <dsp:nvSpPr>
        <dsp:cNvPr id="0" name=""/>
        <dsp:cNvSpPr/>
      </dsp:nvSpPr>
      <dsp:spPr>
        <a:xfrm>
          <a:off x="0" y="4155856"/>
          <a:ext cx="10058399" cy="4748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5F8B3-1E83-C449-B840-D7989C5D390E}">
      <dsp:nvSpPr>
        <dsp:cNvPr id="0" name=""/>
        <dsp:cNvSpPr/>
      </dsp:nvSpPr>
      <dsp:spPr>
        <a:xfrm>
          <a:off x="143654" y="4262706"/>
          <a:ext cx="261189" cy="2611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0C344-68D2-9D4D-876C-2CB31C670BB7}">
      <dsp:nvSpPr>
        <dsp:cNvPr id="0" name=""/>
        <dsp:cNvSpPr/>
      </dsp:nvSpPr>
      <dsp:spPr>
        <a:xfrm>
          <a:off x="548498" y="4155856"/>
          <a:ext cx="9509901" cy="4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59" tIns="50259" rIns="50259" bIns="5025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48498" y="4155856"/>
        <a:ext cx="9509901" cy="474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77414-0323-440C-8190-EBD1AF0E6963}">
      <dsp:nvSpPr>
        <dsp:cNvPr id="0" name=""/>
        <dsp:cNvSpPr/>
      </dsp:nvSpPr>
      <dsp:spPr>
        <a:xfrm>
          <a:off x="0" y="5769"/>
          <a:ext cx="10058399" cy="7115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C810D-69DB-40E2-A92E-A86D8BA6CEA3}">
      <dsp:nvSpPr>
        <dsp:cNvPr id="0" name=""/>
        <dsp:cNvSpPr/>
      </dsp:nvSpPr>
      <dsp:spPr>
        <a:xfrm>
          <a:off x="215241" y="165866"/>
          <a:ext cx="391730" cy="391347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8A537-36E6-4A59-A2A8-1B5248EAE0FA}">
      <dsp:nvSpPr>
        <dsp:cNvPr id="0" name=""/>
        <dsp:cNvSpPr/>
      </dsp:nvSpPr>
      <dsp:spPr>
        <a:xfrm>
          <a:off x="822212" y="5769"/>
          <a:ext cx="9211283" cy="75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1" tIns="80011" rIns="80011" bIns="800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2000" b="1" kern="1200"/>
            <a:t>Group</a:t>
          </a:r>
          <a:r>
            <a:rPr lang="en-LK" sz="2000" kern="1200"/>
            <a:t> </a:t>
          </a:r>
          <a:r>
            <a:rPr lang="en-LK" sz="2000" b="1" kern="1200"/>
            <a:t>ID</a:t>
          </a:r>
          <a:r>
            <a:rPr lang="en-LK" sz="2000" kern="1200"/>
            <a:t> - 2020-175</a:t>
          </a:r>
          <a:r>
            <a:rPr lang="en-GB" sz="2000" kern="1200"/>
            <a:t> </a:t>
          </a:r>
          <a:endParaRPr lang="en-US" sz="2000" kern="1200"/>
        </a:p>
      </dsp:txBody>
      <dsp:txXfrm>
        <a:off x="822212" y="5769"/>
        <a:ext cx="9211283" cy="756012"/>
      </dsp:txXfrm>
    </dsp:sp>
    <dsp:sp modelId="{DEA88D38-BEE9-4CE1-AB5D-867AFBA764BF}">
      <dsp:nvSpPr>
        <dsp:cNvPr id="0" name=""/>
        <dsp:cNvSpPr/>
      </dsp:nvSpPr>
      <dsp:spPr>
        <a:xfrm>
          <a:off x="0" y="950785"/>
          <a:ext cx="10058399" cy="7115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CC6A1-E1B8-477B-B9D7-ED537EF0682D}">
      <dsp:nvSpPr>
        <dsp:cNvPr id="0" name=""/>
        <dsp:cNvSpPr/>
      </dsp:nvSpPr>
      <dsp:spPr>
        <a:xfrm>
          <a:off x="215241" y="1110882"/>
          <a:ext cx="391730" cy="391347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A6270-FD3B-4C96-B23A-970E38068B09}">
      <dsp:nvSpPr>
        <dsp:cNvPr id="0" name=""/>
        <dsp:cNvSpPr/>
      </dsp:nvSpPr>
      <dsp:spPr>
        <a:xfrm>
          <a:off x="822212" y="950785"/>
          <a:ext cx="9211283" cy="75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1" tIns="80011" rIns="80011" bIns="800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Research Domain </a:t>
          </a:r>
          <a:r>
            <a:rPr lang="en-GB" sz="2000" kern="1200"/>
            <a:t>- Robotics and Intelligent Systems</a:t>
          </a:r>
          <a:endParaRPr lang="en-US" sz="2000" kern="1200"/>
        </a:p>
      </dsp:txBody>
      <dsp:txXfrm>
        <a:off x="822212" y="950785"/>
        <a:ext cx="9211283" cy="756012"/>
      </dsp:txXfrm>
    </dsp:sp>
    <dsp:sp modelId="{051D8251-CEEB-49FA-B4FF-11EB9C328071}">
      <dsp:nvSpPr>
        <dsp:cNvPr id="0" name=""/>
        <dsp:cNvSpPr/>
      </dsp:nvSpPr>
      <dsp:spPr>
        <a:xfrm>
          <a:off x="0" y="1895801"/>
          <a:ext cx="10058399" cy="7115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4A7D8-7205-49EE-BDBD-D62EB156F882}">
      <dsp:nvSpPr>
        <dsp:cNvPr id="0" name=""/>
        <dsp:cNvSpPr/>
      </dsp:nvSpPr>
      <dsp:spPr>
        <a:xfrm>
          <a:off x="215241" y="2055898"/>
          <a:ext cx="391730" cy="391347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A1E8B-A5F6-4656-983D-DAFD942D4449}">
      <dsp:nvSpPr>
        <dsp:cNvPr id="0" name=""/>
        <dsp:cNvSpPr/>
      </dsp:nvSpPr>
      <dsp:spPr>
        <a:xfrm>
          <a:off x="822212" y="1895801"/>
          <a:ext cx="9211283" cy="75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1" tIns="80011" rIns="80011" bIns="800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Project Title </a:t>
          </a:r>
          <a:r>
            <a:rPr lang="en-GB" sz="2000" kern="1200"/>
            <a:t> - Sinhala Conversational Appointment  Management System for Medical Domain</a:t>
          </a:r>
          <a:endParaRPr lang="en-US" sz="2000" kern="1200"/>
        </a:p>
      </dsp:txBody>
      <dsp:txXfrm>
        <a:off x="822212" y="1895801"/>
        <a:ext cx="9211283" cy="756012"/>
      </dsp:txXfrm>
    </dsp:sp>
    <dsp:sp modelId="{4F682463-91BE-4124-AD1C-75D080957456}">
      <dsp:nvSpPr>
        <dsp:cNvPr id="0" name=""/>
        <dsp:cNvSpPr/>
      </dsp:nvSpPr>
      <dsp:spPr>
        <a:xfrm>
          <a:off x="0" y="2840817"/>
          <a:ext cx="10058399" cy="7115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BD135-8DAA-4FC4-842E-755D32E9CE16}">
      <dsp:nvSpPr>
        <dsp:cNvPr id="0" name=""/>
        <dsp:cNvSpPr/>
      </dsp:nvSpPr>
      <dsp:spPr>
        <a:xfrm>
          <a:off x="215241" y="3000914"/>
          <a:ext cx="391730" cy="391347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CC2C6-1E5F-4BDB-B1F3-E98CF8E3E245}">
      <dsp:nvSpPr>
        <dsp:cNvPr id="0" name=""/>
        <dsp:cNvSpPr/>
      </dsp:nvSpPr>
      <dsp:spPr>
        <a:xfrm>
          <a:off x="822212" y="2840817"/>
          <a:ext cx="9211283" cy="75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1" tIns="80011" rIns="80011" bIns="800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Supervisor</a:t>
          </a:r>
          <a:r>
            <a:rPr lang="en-GB" sz="2000" kern="1200" dirty="0"/>
            <a:t> - Prof. </a:t>
          </a:r>
          <a:r>
            <a:rPr lang="en-GB" sz="2000" kern="1200" dirty="0" err="1"/>
            <a:t>Koliya</a:t>
          </a:r>
          <a:r>
            <a:rPr lang="en-GB" sz="2000" kern="1200" dirty="0"/>
            <a:t> </a:t>
          </a:r>
          <a:r>
            <a:rPr lang="en-GB" sz="2000" kern="1200" dirty="0" err="1"/>
            <a:t>Pulasinghe</a:t>
          </a:r>
          <a:endParaRPr lang="en-US" sz="2000" kern="1200" dirty="0"/>
        </a:p>
      </dsp:txBody>
      <dsp:txXfrm>
        <a:off x="822212" y="2840817"/>
        <a:ext cx="9211283" cy="756012"/>
      </dsp:txXfrm>
    </dsp:sp>
    <dsp:sp modelId="{B5209716-E2B0-4636-ACEF-9BA36B726E2D}">
      <dsp:nvSpPr>
        <dsp:cNvPr id="0" name=""/>
        <dsp:cNvSpPr/>
      </dsp:nvSpPr>
      <dsp:spPr>
        <a:xfrm>
          <a:off x="0" y="3785833"/>
          <a:ext cx="10058399" cy="7115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C157D-6332-4745-98CF-77FE035C509E}">
      <dsp:nvSpPr>
        <dsp:cNvPr id="0" name=""/>
        <dsp:cNvSpPr/>
      </dsp:nvSpPr>
      <dsp:spPr>
        <a:xfrm>
          <a:off x="215241" y="3945930"/>
          <a:ext cx="391730" cy="391347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B448D-2FD7-4CD6-BA79-3B8F7C5EB680}">
      <dsp:nvSpPr>
        <dsp:cNvPr id="0" name=""/>
        <dsp:cNvSpPr/>
      </dsp:nvSpPr>
      <dsp:spPr>
        <a:xfrm>
          <a:off x="822212" y="3785833"/>
          <a:ext cx="9211283" cy="75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1" tIns="80011" rIns="80011" bIns="800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Co Supervisor </a:t>
          </a:r>
          <a:r>
            <a:rPr lang="en-GB" sz="2000" kern="1200" dirty="0"/>
            <a:t>- Ms. </a:t>
          </a:r>
          <a:r>
            <a:rPr lang="en-GB" sz="2000" kern="1200" dirty="0" err="1"/>
            <a:t>Vijani</a:t>
          </a:r>
          <a:r>
            <a:rPr lang="en-GB" sz="2000" kern="1200" dirty="0"/>
            <a:t> </a:t>
          </a:r>
          <a:r>
            <a:rPr lang="en-GB" sz="2000" kern="1200" dirty="0" err="1"/>
            <a:t>Piyawardana</a:t>
          </a:r>
          <a:endParaRPr lang="en-US" sz="2000" kern="1200" dirty="0"/>
        </a:p>
      </dsp:txBody>
      <dsp:txXfrm>
        <a:off x="822212" y="3785833"/>
        <a:ext cx="9211283" cy="756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82463-91BE-4124-AD1C-75D080957456}">
      <dsp:nvSpPr>
        <dsp:cNvPr id="0" name=""/>
        <dsp:cNvSpPr/>
      </dsp:nvSpPr>
      <dsp:spPr>
        <a:xfrm>
          <a:off x="0" y="993154"/>
          <a:ext cx="10888718" cy="1704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BD135-8DAA-4FC4-842E-755D32E9CE16}">
      <dsp:nvSpPr>
        <dsp:cNvPr id="0" name=""/>
        <dsp:cNvSpPr/>
      </dsp:nvSpPr>
      <dsp:spPr>
        <a:xfrm>
          <a:off x="515672" y="1480842"/>
          <a:ext cx="937586" cy="937586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CC2C6-1E5F-4BDB-B1F3-E98CF8E3E245}">
      <dsp:nvSpPr>
        <dsp:cNvPr id="0" name=""/>
        <dsp:cNvSpPr/>
      </dsp:nvSpPr>
      <dsp:spPr>
        <a:xfrm>
          <a:off x="1968931" y="1097277"/>
          <a:ext cx="8919786" cy="170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14" tIns="180414" rIns="180414" bIns="1804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In Sri Lanka D</a:t>
          </a:r>
          <a:r>
            <a:rPr lang="en-LK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osen’t have any Automated conversational  	     appointment management system for sinhala users.</a:t>
          </a: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1968931" y="1097277"/>
        <a:ext cx="8919786" cy="1704702"/>
      </dsp:txXfrm>
    </dsp:sp>
    <dsp:sp modelId="{B5209716-E2B0-4636-ACEF-9BA36B726E2D}">
      <dsp:nvSpPr>
        <dsp:cNvPr id="0" name=""/>
        <dsp:cNvSpPr/>
      </dsp:nvSpPr>
      <dsp:spPr>
        <a:xfrm>
          <a:off x="0" y="3655166"/>
          <a:ext cx="10888718" cy="1704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C157D-6332-4745-98CF-77FE035C509E}">
      <dsp:nvSpPr>
        <dsp:cNvPr id="0" name=""/>
        <dsp:cNvSpPr/>
      </dsp:nvSpPr>
      <dsp:spPr>
        <a:xfrm>
          <a:off x="515672" y="4038706"/>
          <a:ext cx="937586" cy="937586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B448D-2FD7-4CD6-BA79-3B8F7C5EB680}">
      <dsp:nvSpPr>
        <dsp:cNvPr id="0" name=""/>
        <dsp:cNvSpPr/>
      </dsp:nvSpPr>
      <dsp:spPr>
        <a:xfrm>
          <a:off x="1968931" y="3668207"/>
          <a:ext cx="8919786" cy="170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14" tIns="180414" rIns="180414" bIns="1804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Automated conversational appointment management system for 	    sinhala users.</a:t>
          </a:r>
          <a:endParaRPr lang="en-US" sz="1800" kern="1200" dirty="0"/>
        </a:p>
      </dsp:txBody>
      <dsp:txXfrm>
        <a:off x="1968931" y="3668207"/>
        <a:ext cx="8919786" cy="1704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31AEC-C5C4-436C-81BF-797512EBB2BE}">
      <dsp:nvSpPr>
        <dsp:cNvPr id="0" name=""/>
        <dsp:cNvSpPr/>
      </dsp:nvSpPr>
      <dsp:spPr>
        <a:xfrm>
          <a:off x="0" y="770136"/>
          <a:ext cx="10271760" cy="14217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246B3-1A06-4AFB-8F60-64F9682688A5}">
      <dsp:nvSpPr>
        <dsp:cNvPr id="0" name=""/>
        <dsp:cNvSpPr/>
      </dsp:nvSpPr>
      <dsp:spPr>
        <a:xfrm>
          <a:off x="430091" y="1090039"/>
          <a:ext cx="781984" cy="78198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E04FB-704D-47C1-B63A-E404DDA1960F}">
      <dsp:nvSpPr>
        <dsp:cNvPr id="0" name=""/>
        <dsp:cNvSpPr/>
      </dsp:nvSpPr>
      <dsp:spPr>
        <a:xfrm>
          <a:off x="1642168" y="770136"/>
          <a:ext cx="8629591" cy="142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473" tIns="150473" rIns="150473" bIns="15047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Develop a two Mobile Application interface. ( </a:t>
          </a:r>
          <a:r>
            <a:rPr lang="en-GB" sz="2300" kern="1200" dirty="0"/>
            <a:t>patient Assistant App &amp; Medical service centres Registration App </a:t>
          </a:r>
          <a:r>
            <a:rPr lang="en-US" sz="2300" kern="1200" dirty="0"/>
            <a:t>)</a:t>
          </a:r>
        </a:p>
      </dsp:txBody>
      <dsp:txXfrm>
        <a:off x="1642168" y="770136"/>
        <a:ext cx="8629591" cy="1421790"/>
      </dsp:txXfrm>
    </dsp:sp>
    <dsp:sp modelId="{35E2956A-4B9F-4C3A-B1DC-18D238F518EA}">
      <dsp:nvSpPr>
        <dsp:cNvPr id="0" name=""/>
        <dsp:cNvSpPr/>
      </dsp:nvSpPr>
      <dsp:spPr>
        <a:xfrm>
          <a:off x="0" y="2547375"/>
          <a:ext cx="10271760" cy="14217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370D8-750D-41EF-9DB4-C686B53821D0}">
      <dsp:nvSpPr>
        <dsp:cNvPr id="0" name=""/>
        <dsp:cNvSpPr/>
      </dsp:nvSpPr>
      <dsp:spPr>
        <a:xfrm>
          <a:off x="430091" y="2867278"/>
          <a:ext cx="781984" cy="78198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80580-3E09-4430-9915-9EFB4E4F5133}">
      <dsp:nvSpPr>
        <dsp:cNvPr id="0" name=""/>
        <dsp:cNvSpPr/>
      </dsp:nvSpPr>
      <dsp:spPr>
        <a:xfrm>
          <a:off x="1642168" y="2547375"/>
          <a:ext cx="8629591" cy="142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473" tIns="150473" rIns="150473" bIns="15047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Compatible with Sinhala Voice command</a:t>
          </a:r>
        </a:p>
      </dsp:txBody>
      <dsp:txXfrm>
        <a:off x="1642168" y="2547375"/>
        <a:ext cx="8629591" cy="14217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74B12-97E8-4D6D-BA39-34E30260F7F4}">
      <dsp:nvSpPr>
        <dsp:cNvPr id="0" name=""/>
        <dsp:cNvSpPr/>
      </dsp:nvSpPr>
      <dsp:spPr>
        <a:xfrm>
          <a:off x="606103" y="713389"/>
          <a:ext cx="1575088" cy="1575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ABAB9-E3C8-405C-9CA0-4DE0D28A5A5D}">
      <dsp:nvSpPr>
        <dsp:cNvPr id="0" name=""/>
        <dsp:cNvSpPr/>
      </dsp:nvSpPr>
      <dsp:spPr>
        <a:xfrm>
          <a:off x="0" y="1972270"/>
          <a:ext cx="2801144" cy="2397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Understanding user Natural Language</a:t>
          </a:r>
        </a:p>
      </dsp:txBody>
      <dsp:txXfrm>
        <a:off x="0" y="1972270"/>
        <a:ext cx="2801144" cy="2397844"/>
      </dsp:txXfrm>
    </dsp:sp>
    <dsp:sp modelId="{B09C6ECE-C6ED-4EDB-8EF6-2C930231F5CB}">
      <dsp:nvSpPr>
        <dsp:cNvPr id="0" name=""/>
        <dsp:cNvSpPr/>
      </dsp:nvSpPr>
      <dsp:spPr>
        <a:xfrm>
          <a:off x="3025851" y="667733"/>
          <a:ext cx="1945544" cy="15750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ADCA6-CF63-4D39-9496-C4976DA3F345}">
      <dsp:nvSpPr>
        <dsp:cNvPr id="0" name=""/>
        <dsp:cNvSpPr/>
      </dsp:nvSpPr>
      <dsp:spPr>
        <a:xfrm>
          <a:off x="2874404" y="1982777"/>
          <a:ext cx="2607158" cy="2397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Natural Language Process</a:t>
          </a:r>
        </a:p>
      </dsp:txBody>
      <dsp:txXfrm>
        <a:off x="2874404" y="1982777"/>
        <a:ext cx="2607158" cy="2397844"/>
      </dsp:txXfrm>
    </dsp:sp>
    <dsp:sp modelId="{25A33B9F-5B6B-4A17-BAF0-4DF9CB0D9B18}">
      <dsp:nvSpPr>
        <dsp:cNvPr id="0" name=""/>
        <dsp:cNvSpPr/>
      </dsp:nvSpPr>
      <dsp:spPr>
        <a:xfrm>
          <a:off x="6209209" y="704266"/>
          <a:ext cx="1575088" cy="15750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AF5BF-A79D-47C3-B80C-82964705AE1E}">
      <dsp:nvSpPr>
        <dsp:cNvPr id="0" name=""/>
        <dsp:cNvSpPr/>
      </dsp:nvSpPr>
      <dsp:spPr>
        <a:xfrm>
          <a:off x="6078404" y="1965908"/>
          <a:ext cx="2039292" cy="2397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Dialogue Management</a:t>
          </a:r>
          <a:r>
            <a:rPr lang="en-US" sz="1600" kern="1200" dirty="0"/>
            <a:t> </a:t>
          </a:r>
        </a:p>
      </dsp:txBody>
      <dsp:txXfrm>
        <a:off x="6078404" y="1965908"/>
        <a:ext cx="2039292" cy="2397844"/>
      </dsp:txXfrm>
    </dsp:sp>
    <dsp:sp modelId="{70EEBDDB-4A09-4136-AD31-E84D09DD2B21}">
      <dsp:nvSpPr>
        <dsp:cNvPr id="0" name=""/>
        <dsp:cNvSpPr/>
      </dsp:nvSpPr>
      <dsp:spPr>
        <a:xfrm>
          <a:off x="9141260" y="644970"/>
          <a:ext cx="1575088" cy="1508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926AA-5CCA-423E-8896-E0A29FA82E0C}">
      <dsp:nvSpPr>
        <dsp:cNvPr id="0" name=""/>
        <dsp:cNvSpPr/>
      </dsp:nvSpPr>
      <dsp:spPr>
        <a:xfrm>
          <a:off x="8374998" y="1912777"/>
          <a:ext cx="2839539" cy="2193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Connecting an NLU into Rasa framework</a:t>
          </a:r>
        </a:p>
      </dsp:txBody>
      <dsp:txXfrm>
        <a:off x="8374998" y="1912777"/>
        <a:ext cx="2839539" cy="21933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8BF2F-8488-442E-9707-E56B4B3E1CA3}">
      <dsp:nvSpPr>
        <dsp:cNvPr id="0" name=""/>
        <dsp:cNvSpPr/>
      </dsp:nvSpPr>
      <dsp:spPr>
        <a:xfrm>
          <a:off x="0" y="1499"/>
          <a:ext cx="10741572" cy="638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1F020-CA71-4DD1-87EC-B552A2BD5932}">
      <dsp:nvSpPr>
        <dsp:cNvPr id="0" name=""/>
        <dsp:cNvSpPr/>
      </dsp:nvSpPr>
      <dsp:spPr>
        <a:xfrm>
          <a:off x="193268" y="145253"/>
          <a:ext cx="351397" cy="351397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1CE0B-5497-4FFD-8A9F-A88F7A49FDC0}">
      <dsp:nvSpPr>
        <dsp:cNvPr id="0" name=""/>
        <dsp:cNvSpPr/>
      </dsp:nvSpPr>
      <dsp:spPr>
        <a:xfrm>
          <a:off x="737935" y="1499"/>
          <a:ext cx="10003637" cy="638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17" tIns="67617" rIns="67617" bIns="676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Understanding Patient Natural Language.</a:t>
          </a:r>
          <a:endParaRPr lang="en-US" sz="1600" kern="1200"/>
        </a:p>
      </dsp:txBody>
      <dsp:txXfrm>
        <a:off x="737935" y="1499"/>
        <a:ext cx="10003637" cy="638905"/>
      </dsp:txXfrm>
    </dsp:sp>
    <dsp:sp modelId="{89782FD9-DACD-451F-BDE1-B92BBB684B6F}">
      <dsp:nvSpPr>
        <dsp:cNvPr id="0" name=""/>
        <dsp:cNvSpPr/>
      </dsp:nvSpPr>
      <dsp:spPr>
        <a:xfrm>
          <a:off x="0" y="800130"/>
          <a:ext cx="10741572" cy="638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7D18C-6CBE-4CC7-8B0A-C026E2DF9FE0}">
      <dsp:nvSpPr>
        <dsp:cNvPr id="0" name=""/>
        <dsp:cNvSpPr/>
      </dsp:nvSpPr>
      <dsp:spPr>
        <a:xfrm>
          <a:off x="193268" y="943884"/>
          <a:ext cx="351397" cy="351397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BFF-93DA-460F-96A9-162721198672}">
      <dsp:nvSpPr>
        <dsp:cNvPr id="0" name=""/>
        <dsp:cNvSpPr/>
      </dsp:nvSpPr>
      <dsp:spPr>
        <a:xfrm>
          <a:off x="737935" y="800130"/>
          <a:ext cx="10003637" cy="638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17" tIns="67617" rIns="67617" bIns="676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Voice to text(Google cloud API) </a:t>
          </a:r>
        </a:p>
      </dsp:txBody>
      <dsp:txXfrm>
        <a:off x="737935" y="800130"/>
        <a:ext cx="10003637" cy="638905"/>
      </dsp:txXfrm>
    </dsp:sp>
    <dsp:sp modelId="{154BE0CC-9662-4560-BABE-0EB672C81D3A}">
      <dsp:nvSpPr>
        <dsp:cNvPr id="0" name=""/>
        <dsp:cNvSpPr/>
      </dsp:nvSpPr>
      <dsp:spPr>
        <a:xfrm>
          <a:off x="0" y="1598762"/>
          <a:ext cx="10741572" cy="638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76950-540D-470C-A597-567390BD195D}">
      <dsp:nvSpPr>
        <dsp:cNvPr id="0" name=""/>
        <dsp:cNvSpPr/>
      </dsp:nvSpPr>
      <dsp:spPr>
        <a:xfrm>
          <a:off x="193268" y="1742516"/>
          <a:ext cx="351397" cy="351397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00E18-ADC4-4674-B71E-2BCD3C8A40E6}">
      <dsp:nvSpPr>
        <dsp:cNvPr id="0" name=""/>
        <dsp:cNvSpPr/>
      </dsp:nvSpPr>
      <dsp:spPr>
        <a:xfrm>
          <a:off x="737935" y="1598762"/>
          <a:ext cx="10003637" cy="638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17" tIns="67617" rIns="67617" bIns="676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Dictionary (Sinhala </a:t>
          </a:r>
          <a:r>
            <a:rPr lang="en-US" sz="1600" kern="1200" dirty="0">
              <a:sym typeface="Wingdings" pitchFamily="2" charset="2"/>
            </a:rPr>
            <a:t>  </a:t>
          </a:r>
          <a:r>
            <a:rPr lang="en-US" sz="1600" kern="1200" dirty="0"/>
            <a:t>          Singlish &amp; English) Ex :  </a:t>
          </a:r>
          <a:r>
            <a:rPr lang="si-LK" sz="1600" kern="1200" dirty="0"/>
            <a:t>උණ</a:t>
          </a:r>
          <a:r>
            <a:rPr lang="en-US" sz="1600" kern="1200" dirty="0"/>
            <a:t> -&gt; </a:t>
          </a:r>
          <a:r>
            <a:rPr lang="en-US" sz="1600" kern="1200" dirty="0" err="1"/>
            <a:t>uNa</a:t>
          </a:r>
          <a:r>
            <a:rPr lang="en-US" sz="1600" kern="1200" dirty="0"/>
            <a:t> &amp; fever   </a:t>
          </a:r>
        </a:p>
      </dsp:txBody>
      <dsp:txXfrm>
        <a:off x="737935" y="1598762"/>
        <a:ext cx="10003637" cy="638905"/>
      </dsp:txXfrm>
    </dsp:sp>
    <dsp:sp modelId="{DC32C8EA-F8AC-4220-A345-151F7E0DECC6}">
      <dsp:nvSpPr>
        <dsp:cNvPr id="0" name=""/>
        <dsp:cNvSpPr/>
      </dsp:nvSpPr>
      <dsp:spPr>
        <a:xfrm>
          <a:off x="0" y="2397394"/>
          <a:ext cx="10741572" cy="638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F220D-C576-4458-ACAB-B1CEF602A157}">
      <dsp:nvSpPr>
        <dsp:cNvPr id="0" name=""/>
        <dsp:cNvSpPr/>
      </dsp:nvSpPr>
      <dsp:spPr>
        <a:xfrm>
          <a:off x="193268" y="2541147"/>
          <a:ext cx="351397" cy="351397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3E184-7CF6-4B7F-85C5-757A8CA2501F}">
      <dsp:nvSpPr>
        <dsp:cNvPr id="0" name=""/>
        <dsp:cNvSpPr/>
      </dsp:nvSpPr>
      <dsp:spPr>
        <a:xfrm>
          <a:off x="737935" y="2397394"/>
          <a:ext cx="10003637" cy="638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17" tIns="67617" rIns="67617" bIns="676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Converter (</a:t>
          </a:r>
          <a:r>
            <a:rPr lang="en-GB" sz="1600" b="0" i="1" kern="1200" dirty="0"/>
            <a:t>k</a:t>
          </a:r>
          <a:r>
            <a:rPr lang="en-GB" sz="1600" b="0" i="0" kern="1200" dirty="0"/>
            <a:t>-means clustering algorithm</a:t>
          </a:r>
          <a:r>
            <a:rPr lang="en-US" sz="1600" kern="1200" dirty="0"/>
            <a:t>)</a:t>
          </a:r>
        </a:p>
      </dsp:txBody>
      <dsp:txXfrm>
        <a:off x="737935" y="2397394"/>
        <a:ext cx="10003637" cy="638905"/>
      </dsp:txXfrm>
    </dsp:sp>
    <dsp:sp modelId="{A36B2373-744E-4C10-87C2-259207F2AA68}">
      <dsp:nvSpPr>
        <dsp:cNvPr id="0" name=""/>
        <dsp:cNvSpPr/>
      </dsp:nvSpPr>
      <dsp:spPr>
        <a:xfrm>
          <a:off x="0" y="3196025"/>
          <a:ext cx="10741572" cy="638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F2113-57DB-425E-9F16-19D91DCC39E4}">
      <dsp:nvSpPr>
        <dsp:cNvPr id="0" name=""/>
        <dsp:cNvSpPr/>
      </dsp:nvSpPr>
      <dsp:spPr>
        <a:xfrm>
          <a:off x="193268" y="3339779"/>
          <a:ext cx="351397" cy="351397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7578F-7C8E-42A4-958D-51C07B411CB1}">
      <dsp:nvSpPr>
        <dsp:cNvPr id="0" name=""/>
        <dsp:cNvSpPr/>
      </dsp:nvSpPr>
      <dsp:spPr>
        <a:xfrm>
          <a:off x="737935" y="3196025"/>
          <a:ext cx="10003637" cy="638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17" tIns="67617" rIns="67617" bIns="676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User Validation (</a:t>
          </a:r>
          <a:r>
            <a:rPr lang="en-GB" sz="1600" kern="1200" dirty="0"/>
            <a:t>Email Verification, Face Recognition, Encrypted Photo verification, Fingerprint Scanner </a:t>
          </a:r>
          <a:r>
            <a:rPr lang="en-US" sz="1600" kern="1200" dirty="0"/>
            <a:t>)</a:t>
          </a:r>
        </a:p>
      </dsp:txBody>
      <dsp:txXfrm>
        <a:off x="737935" y="3196025"/>
        <a:ext cx="10003637" cy="638905"/>
      </dsp:txXfrm>
    </dsp:sp>
    <dsp:sp modelId="{0D22659F-29B3-4672-9657-C9729A9B0D4F}">
      <dsp:nvSpPr>
        <dsp:cNvPr id="0" name=""/>
        <dsp:cNvSpPr/>
      </dsp:nvSpPr>
      <dsp:spPr>
        <a:xfrm>
          <a:off x="0" y="3994657"/>
          <a:ext cx="10741572" cy="638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985D6-943D-4E4C-82C6-B1236986ED91}">
      <dsp:nvSpPr>
        <dsp:cNvPr id="0" name=""/>
        <dsp:cNvSpPr/>
      </dsp:nvSpPr>
      <dsp:spPr>
        <a:xfrm>
          <a:off x="193268" y="4138411"/>
          <a:ext cx="351397" cy="351397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53861-39EB-4043-BC97-0A42AFBD745D}">
      <dsp:nvSpPr>
        <dsp:cNvPr id="0" name=""/>
        <dsp:cNvSpPr/>
      </dsp:nvSpPr>
      <dsp:spPr>
        <a:xfrm>
          <a:off x="737935" y="3994657"/>
          <a:ext cx="10003637" cy="638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17" tIns="67617" rIns="67617" bIns="676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Connectivity (RASA Framework and Flutter Mobile app SDK)</a:t>
          </a:r>
        </a:p>
      </dsp:txBody>
      <dsp:txXfrm>
        <a:off x="737935" y="3994657"/>
        <a:ext cx="10003637" cy="6389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97992-A71F-4998-BC05-048B0E27FAEF}">
      <dsp:nvSpPr>
        <dsp:cNvPr id="0" name=""/>
        <dsp:cNvSpPr/>
      </dsp:nvSpPr>
      <dsp:spPr>
        <a:xfrm>
          <a:off x="0" y="1597"/>
          <a:ext cx="10058399" cy="8097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903C5-0965-42CF-9ACF-7F36202613FF}">
      <dsp:nvSpPr>
        <dsp:cNvPr id="0" name=""/>
        <dsp:cNvSpPr/>
      </dsp:nvSpPr>
      <dsp:spPr>
        <a:xfrm>
          <a:off x="244956" y="183796"/>
          <a:ext cx="445375" cy="445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A25C5-D6F0-4893-BB4E-DF7A637BE216}">
      <dsp:nvSpPr>
        <dsp:cNvPr id="0" name=""/>
        <dsp:cNvSpPr/>
      </dsp:nvSpPr>
      <dsp:spPr>
        <a:xfrm>
          <a:off x="935289" y="1597"/>
          <a:ext cx="9123110" cy="809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01" tIns="85701" rIns="85701" bIns="857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Convert Dialogue into the Json format </a:t>
          </a:r>
        </a:p>
      </dsp:txBody>
      <dsp:txXfrm>
        <a:off x="935289" y="1597"/>
        <a:ext cx="9123110" cy="809774"/>
      </dsp:txXfrm>
    </dsp:sp>
    <dsp:sp modelId="{073156AA-BA3E-4971-A3EB-5E1C2DCEAAAA}">
      <dsp:nvSpPr>
        <dsp:cNvPr id="0" name=""/>
        <dsp:cNvSpPr/>
      </dsp:nvSpPr>
      <dsp:spPr>
        <a:xfrm>
          <a:off x="0" y="1013815"/>
          <a:ext cx="10058399" cy="8097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182AD-F3A1-4424-8A47-46F6BF55CC1A}">
      <dsp:nvSpPr>
        <dsp:cNvPr id="0" name=""/>
        <dsp:cNvSpPr/>
      </dsp:nvSpPr>
      <dsp:spPr>
        <a:xfrm>
          <a:off x="244956" y="1196015"/>
          <a:ext cx="445375" cy="445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7269D-597F-4F34-A009-CD1AA647C969}">
      <dsp:nvSpPr>
        <dsp:cNvPr id="0" name=""/>
        <dsp:cNvSpPr/>
      </dsp:nvSpPr>
      <dsp:spPr>
        <a:xfrm>
          <a:off x="935289" y="1013815"/>
          <a:ext cx="9123110" cy="809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01" tIns="85701" rIns="85701" bIns="857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Json format move to the RASA NLU</a:t>
          </a:r>
        </a:p>
      </dsp:txBody>
      <dsp:txXfrm>
        <a:off x="935289" y="1013815"/>
        <a:ext cx="9123110" cy="809774"/>
      </dsp:txXfrm>
    </dsp:sp>
    <dsp:sp modelId="{B5FD7313-BA90-49F9-91BC-A63FBEBF60B6}">
      <dsp:nvSpPr>
        <dsp:cNvPr id="0" name=""/>
        <dsp:cNvSpPr/>
      </dsp:nvSpPr>
      <dsp:spPr>
        <a:xfrm>
          <a:off x="0" y="2026033"/>
          <a:ext cx="10058399" cy="8097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63FB9-F784-4828-9249-0F5F12DFF077}">
      <dsp:nvSpPr>
        <dsp:cNvPr id="0" name=""/>
        <dsp:cNvSpPr/>
      </dsp:nvSpPr>
      <dsp:spPr>
        <a:xfrm>
          <a:off x="244956" y="2208233"/>
          <a:ext cx="445375" cy="445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1E3CB-158A-4816-8D25-3C9F1667FB9A}">
      <dsp:nvSpPr>
        <dsp:cNvPr id="0" name=""/>
        <dsp:cNvSpPr/>
      </dsp:nvSpPr>
      <dsp:spPr>
        <a:xfrm>
          <a:off x="935289" y="2026033"/>
          <a:ext cx="9123110" cy="809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01" tIns="85701" rIns="85701" bIns="857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RASA NLU connected to the RASA core</a:t>
          </a:r>
        </a:p>
      </dsp:txBody>
      <dsp:txXfrm>
        <a:off x="935289" y="2026033"/>
        <a:ext cx="9123110" cy="809774"/>
      </dsp:txXfrm>
    </dsp:sp>
    <dsp:sp modelId="{B8DF48CA-F5C2-4770-9904-49D7B218D2AA}">
      <dsp:nvSpPr>
        <dsp:cNvPr id="0" name=""/>
        <dsp:cNvSpPr/>
      </dsp:nvSpPr>
      <dsp:spPr>
        <a:xfrm>
          <a:off x="0" y="3038251"/>
          <a:ext cx="10058399" cy="8097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381FD-C1B5-496D-B137-67A4A0C26D08}">
      <dsp:nvSpPr>
        <dsp:cNvPr id="0" name=""/>
        <dsp:cNvSpPr/>
      </dsp:nvSpPr>
      <dsp:spPr>
        <a:xfrm>
          <a:off x="244956" y="3220451"/>
          <a:ext cx="445375" cy="445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D6701-A11F-4FD1-9EE8-597ACBE556BF}">
      <dsp:nvSpPr>
        <dsp:cNvPr id="0" name=""/>
        <dsp:cNvSpPr/>
      </dsp:nvSpPr>
      <dsp:spPr>
        <a:xfrm>
          <a:off x="935289" y="3038251"/>
          <a:ext cx="9123110" cy="809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01" tIns="85701" rIns="85701" bIns="857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RASA Core connected to the Flutter interface</a:t>
          </a:r>
        </a:p>
      </dsp:txBody>
      <dsp:txXfrm>
        <a:off x="935289" y="3038251"/>
        <a:ext cx="9123110" cy="809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F5595-C16E-49B7-8485-FD85EBA7532A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25E72-D052-442D-8570-181EFC38B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271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Automated Convectional Mobile app using can get an appointment with doctors, and the system will be an Assistant to a patient. The system will provide a Doctors, Channel, Hospital and Appointment details to the patient</a:t>
            </a:r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25E72-D052-442D-8570-181EFC38BB3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01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patient </a:t>
            </a:r>
            <a:r>
              <a:rPr lang="en-GB" sz="1200" dirty="0"/>
              <a:t>assistance mobile App compatible with a user voice</a:t>
            </a:r>
            <a:endParaRPr lang="en-GB" dirty="0"/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25E72-D052-442D-8570-181EFC38BB3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127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25E72-D052-442D-8570-181EFC38BB3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49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25E72-D052-442D-8570-181EFC38BB3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331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LK" dirty="0"/>
              <a:t>7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25E72-D052-442D-8570-181EFC38BB3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672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3B2E-1848-4FFE-83DC-4358D379D30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81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8532103-79AE-8745-BC98-631957938C27}" type="datetime1">
              <a:rPr lang="en-US" smtClean="0"/>
              <a:t>2/16/20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2020-175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94D6-B028-E648-A8B6-521F996BBCC4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8E88-8019-4249-9B17-C701BE9F9367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B6D09-3C69-084F-B74F-3F4967F0D1F9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9B82771-C5CF-8043-AB8B-54832B60DE7E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2020-175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522-F8E0-754F-A7DE-8C4C8D170CB0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4E28-3E5B-A04A-9DE3-2E3541725A6B}" type="datetime1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C1B2-CD98-164D-B2D1-8E35B5162A11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ACEA-FB56-A744-B5F4-58CE33EA21D5}" type="datetime1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D806A3-45C4-3E44-A6D5-D9C5D6F14C94}" type="datetime1">
              <a:rPr lang="en-US" smtClean="0"/>
              <a:t>2/16/20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2020-175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0072150-798A-3343-B25D-76CE6FAA3B34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en-US"/>
              <a:t>2020-175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D18B1F0-2F8E-7B43-B282-242DAD672D27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2020-175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xd.adobe.com/view/0cc10a82-3ab7-4689-621b-28c7134294d5-7af0/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sitting, table, red&#10;&#10;Description automatically generated">
            <a:extLst>
              <a:ext uri="{FF2B5EF4-FFF2-40B4-BE49-F238E27FC236}">
                <a16:creationId xmlns:a16="http://schemas.microsoft.com/office/drawing/2014/main" id="{3F13C846-288C-9546-B147-8E6889257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D3C2BC6-3160-FB4D-9FDF-130BC05EAEC3}"/>
              </a:ext>
            </a:extLst>
          </p:cNvPr>
          <p:cNvSpPr/>
          <p:nvPr/>
        </p:nvSpPr>
        <p:spPr>
          <a:xfrm>
            <a:off x="6437376" y="5279136"/>
            <a:ext cx="5498592" cy="137769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Researcher ID  :  2020-175</a:t>
            </a:r>
          </a:p>
          <a:p>
            <a:pPr algn="ctr">
              <a:spcAft>
                <a:spcPts val="600"/>
              </a:spcAft>
            </a:pPr>
            <a:r>
              <a:rPr lang="en-GB" sz="2000">
                <a:solidFill>
                  <a:schemeClr val="bg1"/>
                </a:solidFill>
              </a:rPr>
              <a:t>Sri Lanka Institute of Information Technology, Malabe</a:t>
            </a:r>
          </a:p>
          <a:p>
            <a:pPr algn="ctr">
              <a:spcAft>
                <a:spcPts val="600"/>
              </a:spcAft>
            </a:pPr>
            <a:r>
              <a:rPr lang="en-LK" sz="2000">
                <a:solidFill>
                  <a:schemeClr val="bg1"/>
                </a:solidFill>
              </a:rPr>
              <a:t>2020.01.29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C4571-E906-8540-B0D4-981A2252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7EA9-C100-0B47-B7D3-A482556A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C38B-6D51-4C18-BF8B-ED3EFF43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99" y="453920"/>
            <a:ext cx="10058400" cy="74521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Work Breakdown Structure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C2F7C-A1F8-4344-8D7C-5605045C9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99" y="1199137"/>
            <a:ext cx="11411872" cy="524271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7E50C-8851-3548-B8F6-52825D36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622D-55D7-3349-A21B-F9B4D6F0DC93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5AD7A-DFD5-8F4B-81C8-49B23A24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37238-53D7-514C-BF58-064CC145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7D561-3C19-0E49-949B-AD6B9B08BF87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D.D.S Rajapakshe</a:t>
            </a:r>
          </a:p>
        </p:txBody>
      </p:sp>
    </p:spTree>
    <p:extLst>
      <p:ext uri="{BB962C8B-B14F-4D97-AF65-F5344CB8AC3E}">
        <p14:creationId xmlns:p14="http://schemas.microsoft.com/office/powerpoint/2010/main" val="201729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C8B2-7B6C-A148-BA96-D00BF439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9442"/>
            <a:ext cx="10094976" cy="674142"/>
          </a:xfrm>
        </p:spPr>
        <p:txBody>
          <a:bodyPr anchor="ctr">
            <a:normAutofit/>
          </a:bodyPr>
          <a:lstStyle/>
          <a:p>
            <a:r>
              <a:rPr lang="en-US" dirty="0"/>
              <a:t>System Overview Diagram </a:t>
            </a:r>
            <a:endParaRPr lang="en-LK" dirty="0"/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0321D6-A4A5-B847-AA3E-71AEA568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43584"/>
            <a:ext cx="10972800" cy="515721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138E1A-09EE-6A4A-82CA-453C56188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4D2C-326A-FD45-9C6C-E9332233C62A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A363C-0927-4D4B-B375-CDBD9776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069D5-EE82-DA42-BB42-C7FC24B2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9D52E-7949-B940-948B-4A4ACA03D559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  <a:cs typeface="+mn-lt"/>
              </a:rPr>
              <a:t>D.D.S Rajapakshe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0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8C8-34D8-EA40-939B-C9751B014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646505"/>
            <a:ext cx="10058400" cy="15649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/>
              <a:t>1. Understanding user Natural Language</a:t>
            </a:r>
            <a:endParaRPr lang="en-LK" sz="48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33601-F257-6E43-9FB2-18E837D2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66C-0924-3A44-956E-4CA4BAE0AF22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E9025-6202-8941-AF22-1D66B341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5E9C5-8927-7443-8EDB-DA7E371E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07207F-E73F-BB4D-ABD4-F5FD9347876F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D.D.S Rajapakshe</a:t>
            </a:r>
            <a:endParaRPr lang="en-L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29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6797-E77D-C249-8F71-3F9D0DB5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" y="642594"/>
            <a:ext cx="10463048" cy="954978"/>
          </a:xfrm>
        </p:spPr>
        <p:txBody>
          <a:bodyPr anchor="ctr">
            <a:normAutofit/>
          </a:bodyPr>
          <a:lstStyle/>
          <a:p>
            <a:r>
              <a:rPr lang="en-US" dirty="0"/>
              <a:t>1.1 Methodology</a:t>
            </a:r>
            <a:endParaRPr lang="en-L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3BFA12-4B5C-4A9F-8D0A-F8A131C09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996402"/>
              </p:ext>
            </p:extLst>
          </p:nvPr>
        </p:nvGraphicFramePr>
        <p:xfrm>
          <a:off x="798785" y="1681655"/>
          <a:ext cx="10741573" cy="463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8106B2-50A8-9748-85E9-58C17E3F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3AA4B-7CCF-C241-ABB2-56B378F6B3F0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3C819-2275-D946-AE68-FB3B9CD52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B694-2C43-2045-9E54-4F111114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1F556-91C8-8A47-8EDC-0C4ECED0A93F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D.D.S Rajapakshe</a:t>
            </a:r>
            <a:endParaRPr lang="en-LK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2BFE09-4E3F-F841-B807-87501E242676}"/>
              </a:ext>
            </a:extLst>
          </p:cNvPr>
          <p:cNvCxnSpPr>
            <a:cxnSpLocks/>
          </p:cNvCxnSpPr>
          <p:nvPr/>
        </p:nvCxnSpPr>
        <p:spPr>
          <a:xfrm>
            <a:off x="3509010" y="3600450"/>
            <a:ext cx="59436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33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AD8B-D2F5-FC4B-B883-2CBE4639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</a:t>
            </a:r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172D-6A18-0F49-A57F-9C57C967B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89611"/>
            <a:ext cx="10058400" cy="4163133"/>
          </a:xfrm>
        </p:spPr>
        <p:txBody>
          <a:bodyPr/>
          <a:lstStyle/>
          <a:p>
            <a:r>
              <a:rPr lang="en-GB" i="1" dirty="0"/>
              <a:t>k</a:t>
            </a:r>
            <a:r>
              <a:rPr lang="en-GB" dirty="0"/>
              <a:t>-means clustering algorithm</a:t>
            </a:r>
          </a:p>
          <a:p>
            <a:r>
              <a:rPr lang="en-GB" dirty="0"/>
              <a:t>unsupervised learning</a:t>
            </a:r>
          </a:p>
          <a:p>
            <a:r>
              <a:rPr lang="en-GB" dirty="0"/>
              <a:t>Point similarities and dissimilarities</a:t>
            </a:r>
          </a:p>
          <a:p>
            <a:r>
              <a:rPr lang="en-LK" dirty="0"/>
              <a:t>Use to grouping a data. </a:t>
            </a:r>
          </a:p>
          <a:p>
            <a:endParaRPr lang="en-LK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3E3DD4D-696A-B740-BE5E-ABD3F625D3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949176"/>
              </p:ext>
            </p:extLst>
          </p:nvPr>
        </p:nvGraphicFramePr>
        <p:xfrm>
          <a:off x="1066800" y="2967418"/>
          <a:ext cx="5987393" cy="3247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478F5E2-8F1E-0442-873B-7A2623CB6A13}"/>
              </a:ext>
            </a:extLst>
          </p:cNvPr>
          <p:cNvSpPr/>
          <p:nvPr/>
        </p:nvSpPr>
        <p:spPr>
          <a:xfrm>
            <a:off x="7276011" y="5786846"/>
            <a:ext cx="1240972" cy="42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-Value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6E0303-60B9-2043-B4E3-8E6888D83B9A}"/>
              </a:ext>
            </a:extLst>
          </p:cNvPr>
          <p:cNvSpPr/>
          <p:nvPr/>
        </p:nvSpPr>
        <p:spPr>
          <a:xfrm>
            <a:off x="8281851" y="4023360"/>
            <a:ext cx="2843349" cy="1619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= Data Base Value  </a:t>
            </a:r>
          </a:p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= Text input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325FA0A-B391-AA42-A5D7-D24D674FC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FDAC-D3E6-CF4A-89E1-9EEDE56596DF}" type="datetime1">
              <a:rPr lang="en-US" smtClean="0"/>
              <a:t>2/16/20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F071620-7C2C-9F48-B564-B953340D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EA6B72A-52AD-AD41-A180-FE3275DF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148012-4727-AD49-B50A-7E06EEF84F76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D.D.S Rajapakshe</a:t>
            </a:r>
            <a:endParaRPr lang="en-L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00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440A-3179-6C4D-9352-2672275E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14793"/>
            <a:ext cx="10058400" cy="995175"/>
          </a:xfrm>
        </p:spPr>
        <p:txBody>
          <a:bodyPr/>
          <a:lstStyle/>
          <a:p>
            <a:r>
              <a:rPr lang="en-US"/>
              <a:t>1.1) Overview Diagram </a:t>
            </a:r>
            <a:endParaRPr lang="en-L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1589B4-9116-1E42-B494-79702DC08149}"/>
              </a:ext>
            </a:extLst>
          </p:cNvPr>
          <p:cNvSpPr/>
          <p:nvPr/>
        </p:nvSpPr>
        <p:spPr>
          <a:xfrm>
            <a:off x="717654" y="3385794"/>
            <a:ext cx="1953491" cy="38377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patient</a:t>
            </a:r>
            <a:r>
              <a:rPr lang="en-LK">
                <a:solidFill>
                  <a:schemeClr val="tx1"/>
                </a:solidFill>
              </a:rPr>
              <a:t> Voice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EEC73-9E67-8140-84BB-E32B9961D2F4}"/>
              </a:ext>
            </a:extLst>
          </p:cNvPr>
          <p:cNvSpPr/>
          <p:nvPr/>
        </p:nvSpPr>
        <p:spPr>
          <a:xfrm>
            <a:off x="4088525" y="4930032"/>
            <a:ext cx="6978868" cy="5403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Converter </a:t>
            </a:r>
            <a:r>
              <a:rPr lang="en-LK" b="1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GB" b="1">
                <a:solidFill>
                  <a:schemeClr val="accent1">
                    <a:lumMod val="50000"/>
                  </a:schemeClr>
                </a:solidFill>
              </a:rPr>
              <a:t>rule-based implementation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LK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F1C51F-63E2-3747-8F99-CEF23355E41F}"/>
              </a:ext>
            </a:extLst>
          </p:cNvPr>
          <p:cNvSpPr/>
          <p:nvPr/>
        </p:nvSpPr>
        <p:spPr>
          <a:xfrm>
            <a:off x="5039646" y="3385794"/>
            <a:ext cx="2938271" cy="369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Google Speech text API</a:t>
            </a:r>
            <a:endParaRPr lang="en-LK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D3EFE8-F8C2-954D-9056-92A12DDFD37D}"/>
              </a:ext>
            </a:extLst>
          </p:cNvPr>
          <p:cNvSpPr/>
          <p:nvPr/>
        </p:nvSpPr>
        <p:spPr>
          <a:xfrm>
            <a:off x="2462217" y="5803432"/>
            <a:ext cx="1475799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English Text</a:t>
            </a:r>
            <a:endParaRPr lang="en-LK" b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CEBDD2-F55F-594A-9F28-8B3046BFE2FF}"/>
              </a:ext>
            </a:extLst>
          </p:cNvPr>
          <p:cNvSpPr/>
          <p:nvPr/>
        </p:nvSpPr>
        <p:spPr>
          <a:xfrm>
            <a:off x="7784259" y="4667451"/>
            <a:ext cx="3194304" cy="369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Sinhala Text</a:t>
            </a:r>
            <a:r>
              <a:rPr lang="en-LK">
                <a:solidFill>
                  <a:schemeClr val="tx1"/>
                </a:solidFill>
              </a:rPr>
              <a:t> to </a:t>
            </a:r>
            <a:r>
              <a:rPr lang="en-GB">
                <a:solidFill>
                  <a:schemeClr val="tx1"/>
                </a:solidFill>
              </a:rPr>
              <a:t>Singlish</a:t>
            </a:r>
            <a:r>
              <a:rPr lang="en-LK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25DF58-38B1-994F-AD8B-006154A0A5A7}"/>
              </a:ext>
            </a:extLst>
          </p:cNvPr>
          <p:cNvSpPr/>
          <p:nvPr/>
        </p:nvSpPr>
        <p:spPr>
          <a:xfrm>
            <a:off x="1720709" y="4667452"/>
            <a:ext cx="3194304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Singlish Text</a:t>
            </a:r>
            <a:r>
              <a:rPr lang="en-LK">
                <a:solidFill>
                  <a:schemeClr val="tx1"/>
                </a:solidFill>
              </a:rPr>
              <a:t> to </a:t>
            </a:r>
            <a:r>
              <a:rPr lang="en-GB">
                <a:solidFill>
                  <a:schemeClr val="tx1"/>
                </a:solidFill>
              </a:rPr>
              <a:t>Sinhala  </a:t>
            </a:r>
            <a:r>
              <a:rPr lang="en-LK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2BF291-2205-704D-BAAC-BBBD4DBE525B}"/>
              </a:ext>
            </a:extLst>
          </p:cNvPr>
          <p:cNvSpPr/>
          <p:nvPr/>
        </p:nvSpPr>
        <p:spPr>
          <a:xfrm>
            <a:off x="6089904" y="5815604"/>
            <a:ext cx="2712720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LK" b="1"/>
              <a:t>Data Base </a:t>
            </a:r>
            <a:r>
              <a:rPr lang="en-GB" b="1"/>
              <a:t>Knowledge</a:t>
            </a:r>
            <a:endParaRPr lang="en-LK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5EB442-3A57-9846-9CE1-78EF6D964EAA}"/>
              </a:ext>
            </a:extLst>
          </p:cNvPr>
          <p:cNvSpPr/>
          <p:nvPr/>
        </p:nvSpPr>
        <p:spPr>
          <a:xfrm>
            <a:off x="5181126" y="2617564"/>
            <a:ext cx="2175596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LK" b="1">
                <a:solidFill>
                  <a:srgbClr val="FF0000"/>
                </a:solidFill>
              </a:rPr>
              <a:t>User Identification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FA4B1C-D697-E144-9602-3451115FF428}"/>
              </a:ext>
            </a:extLst>
          </p:cNvPr>
          <p:cNvSpPr/>
          <p:nvPr/>
        </p:nvSpPr>
        <p:spPr>
          <a:xfrm>
            <a:off x="9083801" y="2162888"/>
            <a:ext cx="1797559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/>
              <a:t>Finger Print Scanner </a:t>
            </a:r>
            <a:endParaRPr lang="en-LK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C18619-95E6-2F45-8C95-E28ADF432476}"/>
              </a:ext>
            </a:extLst>
          </p:cNvPr>
          <p:cNvSpPr/>
          <p:nvPr/>
        </p:nvSpPr>
        <p:spPr>
          <a:xfrm>
            <a:off x="1093076" y="2162888"/>
            <a:ext cx="1681970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/>
              <a:t>Email Verification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75C1CB-C283-8D4A-A9A3-D8E2A4A0C31D}"/>
              </a:ext>
            </a:extLst>
          </p:cNvPr>
          <p:cNvSpPr/>
          <p:nvPr/>
        </p:nvSpPr>
        <p:spPr>
          <a:xfrm>
            <a:off x="3124192" y="2162888"/>
            <a:ext cx="2167581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/>
              <a:t>Face Recognition</a:t>
            </a:r>
            <a:endParaRPr lang="en-LK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5D6139-908F-CD4C-8FB6-C3AF187DE3A2}"/>
              </a:ext>
            </a:extLst>
          </p:cNvPr>
          <p:cNvSpPr/>
          <p:nvPr/>
        </p:nvSpPr>
        <p:spPr>
          <a:xfrm>
            <a:off x="5477222" y="2162888"/>
            <a:ext cx="3421129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/>
              <a:t>Encrypted Photo verification </a:t>
            </a:r>
            <a:endParaRPr lang="en-LK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951753-E2DD-CB47-A402-71120E06A1F0}"/>
              </a:ext>
            </a:extLst>
          </p:cNvPr>
          <p:cNvSpPr/>
          <p:nvPr/>
        </p:nvSpPr>
        <p:spPr>
          <a:xfrm>
            <a:off x="9874424" y="3385795"/>
            <a:ext cx="1667669" cy="3690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Sinhala Text</a:t>
            </a:r>
            <a:endParaRPr lang="en-LK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67EB6D-A0F8-E648-8BA7-9AEBF1A06FE5}"/>
              </a:ext>
            </a:extLst>
          </p:cNvPr>
          <p:cNvSpPr/>
          <p:nvPr/>
        </p:nvSpPr>
        <p:spPr>
          <a:xfrm>
            <a:off x="914400" y="2009744"/>
            <a:ext cx="10064163" cy="97715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4FD2C6-E724-294F-8829-54E7631B639A}"/>
              </a:ext>
            </a:extLst>
          </p:cNvPr>
          <p:cNvSpPr/>
          <p:nvPr/>
        </p:nvSpPr>
        <p:spPr>
          <a:xfrm>
            <a:off x="463296" y="3267456"/>
            <a:ext cx="11253216" cy="877824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b"/>
          <a:lstStyle/>
          <a:p>
            <a:pPr algn="ctr">
              <a:spcAft>
                <a:spcPts val="600"/>
              </a:spcAft>
            </a:pPr>
            <a:r>
              <a:rPr lang="en-LK" b="1">
                <a:solidFill>
                  <a:srgbClr val="7030A0"/>
                </a:solidFill>
              </a:rPr>
              <a:t>Voice to Text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31F4D4-5D80-BA41-B3B1-019182A8F609}"/>
              </a:ext>
            </a:extLst>
          </p:cNvPr>
          <p:cNvSpPr/>
          <p:nvPr/>
        </p:nvSpPr>
        <p:spPr>
          <a:xfrm>
            <a:off x="463296" y="4387622"/>
            <a:ext cx="11253216" cy="108273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9564A111-4C74-654C-BEF0-7999CE214BD2}"/>
              </a:ext>
            </a:extLst>
          </p:cNvPr>
          <p:cNvSpPr/>
          <p:nvPr/>
        </p:nvSpPr>
        <p:spPr>
          <a:xfrm>
            <a:off x="10546080" y="3754847"/>
            <a:ext cx="234789" cy="9126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9E19128-E492-0745-BF45-F6FE8C34A168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2671145" y="3570461"/>
            <a:ext cx="2368501" cy="7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036BF7-D896-B341-829C-B3AC8D592F95}"/>
              </a:ext>
            </a:extLst>
          </p:cNvPr>
          <p:cNvCxnSpPr>
            <a:stCxn id="19" idx="3"/>
            <a:endCxn id="30" idx="1"/>
          </p:cNvCxnSpPr>
          <p:nvPr/>
        </p:nvCxnSpPr>
        <p:spPr>
          <a:xfrm flipV="1">
            <a:off x="7977917" y="3570321"/>
            <a:ext cx="1896507" cy="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own Arrow 45">
            <a:extLst>
              <a:ext uri="{FF2B5EF4-FFF2-40B4-BE49-F238E27FC236}">
                <a16:creationId xmlns:a16="http://schemas.microsoft.com/office/drawing/2014/main" id="{0BBEB3C5-9404-7E42-8DB7-E69C1BB7948B}"/>
              </a:ext>
            </a:extLst>
          </p:cNvPr>
          <p:cNvSpPr/>
          <p:nvPr/>
        </p:nvSpPr>
        <p:spPr>
          <a:xfrm>
            <a:off x="7218863" y="5470359"/>
            <a:ext cx="189284" cy="34524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3DD22323-E982-A443-8156-23CFC771D7E8}"/>
              </a:ext>
            </a:extLst>
          </p:cNvPr>
          <p:cNvSpPr/>
          <p:nvPr/>
        </p:nvSpPr>
        <p:spPr>
          <a:xfrm rot="10800000">
            <a:off x="3124192" y="5012696"/>
            <a:ext cx="170386" cy="79073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0D0A0CD1-5DF1-0B42-88FB-E06838DB7A66}"/>
              </a:ext>
            </a:extLst>
          </p:cNvPr>
          <p:cNvSpPr/>
          <p:nvPr/>
        </p:nvSpPr>
        <p:spPr>
          <a:xfrm rot="10800000">
            <a:off x="7689617" y="5470359"/>
            <a:ext cx="189284" cy="34524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754FF-4290-0649-9349-2BDD4102EF2E}"/>
              </a:ext>
            </a:extLst>
          </p:cNvPr>
          <p:cNvSpPr/>
          <p:nvPr/>
        </p:nvSpPr>
        <p:spPr>
          <a:xfrm>
            <a:off x="463296" y="1309968"/>
            <a:ext cx="11253216" cy="396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GB" b="1">
                <a:solidFill>
                  <a:schemeClr val="tx1"/>
                </a:solidFill>
              </a:rPr>
              <a:t>RASA / Flutter Connectivity with Mobile Platform</a:t>
            </a:r>
            <a:endParaRPr lang="en-LK" b="1">
              <a:solidFill>
                <a:schemeClr val="tx1"/>
              </a:solidFill>
            </a:endParaRP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ADA7B30E-F654-0845-8789-B355796D5E4B}"/>
              </a:ext>
            </a:extLst>
          </p:cNvPr>
          <p:cNvSpPr/>
          <p:nvPr/>
        </p:nvSpPr>
        <p:spPr>
          <a:xfrm>
            <a:off x="5372975" y="1685287"/>
            <a:ext cx="208494" cy="34947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90642F55-D693-7043-8514-F74E8F5189B1}"/>
              </a:ext>
            </a:extLst>
          </p:cNvPr>
          <p:cNvSpPr/>
          <p:nvPr/>
        </p:nvSpPr>
        <p:spPr>
          <a:xfrm rot="10800000">
            <a:off x="6140097" y="1673497"/>
            <a:ext cx="189284" cy="34524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1276312F-A23E-A846-A7F6-A9D51736D806}"/>
              </a:ext>
            </a:extLst>
          </p:cNvPr>
          <p:cNvSpPr/>
          <p:nvPr/>
        </p:nvSpPr>
        <p:spPr>
          <a:xfrm>
            <a:off x="463296" y="1706880"/>
            <a:ext cx="254358" cy="15605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7F36A97-9152-0D4F-A0DB-E7EE10F20DB3}"/>
              </a:ext>
            </a:extLst>
          </p:cNvPr>
          <p:cNvSpPr/>
          <p:nvPr/>
        </p:nvSpPr>
        <p:spPr>
          <a:xfrm>
            <a:off x="11337558" y="1704048"/>
            <a:ext cx="254358" cy="15605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19C2-279F-434D-BF7E-3FCE67B6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E9151-1B5B-4D48-B3B8-4A40EDFCB3C8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6AE6-6D4E-E54C-96A7-E9B99C52F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3E2EA-5E1D-B340-A475-5E6D6908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AA5F5-7CDD-9D44-917D-454265B04B31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D.D.S Rajapakshe</a:t>
            </a:r>
            <a:endParaRPr lang="en-L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1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BD82-770E-CC47-8B2F-DF4E56C4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642594"/>
            <a:ext cx="10875264" cy="1113054"/>
          </a:xfrm>
        </p:spPr>
        <p:txBody>
          <a:bodyPr/>
          <a:lstStyle/>
          <a:p>
            <a:r>
              <a:rPr lang="en-US" dirty="0"/>
              <a:t>1.2) Research Gap</a:t>
            </a:r>
            <a:endParaRPr lang="en-L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3E49E1-DE63-974E-B7C5-8F7BA3DDB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042467"/>
              </p:ext>
            </p:extLst>
          </p:nvPr>
        </p:nvGraphicFramePr>
        <p:xfrm>
          <a:off x="826534" y="1608503"/>
          <a:ext cx="10272390" cy="39482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84473">
                  <a:extLst>
                    <a:ext uri="{9D8B030D-6E8A-4147-A177-3AD203B41FA5}">
                      <a16:colId xmlns:a16="http://schemas.microsoft.com/office/drawing/2014/main" val="164434060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3255347680"/>
                    </a:ext>
                  </a:extLst>
                </a:gridCol>
                <a:gridCol w="2753710">
                  <a:extLst>
                    <a:ext uri="{9D8B030D-6E8A-4147-A177-3AD203B41FA5}">
                      <a16:colId xmlns:a16="http://schemas.microsoft.com/office/drawing/2014/main" val="874020993"/>
                    </a:ext>
                  </a:extLst>
                </a:gridCol>
              </a:tblGrid>
              <a:tr h="718846">
                <a:tc>
                  <a:txBody>
                    <a:bodyPr/>
                    <a:lstStyle/>
                    <a:p>
                      <a:r>
                        <a:rPr lang="en-LK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Implement</a:t>
                      </a:r>
                      <a:r>
                        <a:rPr lang="en-LK"/>
                        <a:t>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02792"/>
                  </a:ext>
                </a:extLst>
              </a:tr>
              <a:tr h="490392">
                <a:tc>
                  <a:txBody>
                    <a:bodyPr/>
                    <a:lstStyle/>
                    <a:p>
                      <a:r>
                        <a:rPr lang="en-GB" b="1"/>
                        <a:t>Understanding Patient Natural Language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b="1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Helakuru</a:t>
                      </a:r>
                      <a:endParaRPr lang="en-L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76539"/>
                  </a:ext>
                </a:extLst>
              </a:tr>
              <a:tr h="441283">
                <a:tc>
                  <a:txBody>
                    <a:bodyPr/>
                    <a:lstStyle/>
                    <a:p>
                      <a:r>
                        <a:rPr lang="en-US" b="1" dirty="0"/>
                        <a:t>Voice to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b="1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Google cloud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0711"/>
                  </a:ext>
                </a:extLst>
              </a:tr>
              <a:tr h="441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User Validation </a:t>
                      </a:r>
                      <a:endParaRPr lang="en-L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All Mobile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03688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r>
                        <a:rPr lang="en-US" b="1" dirty="0"/>
                        <a:t>Dictionary(Singlish)</a:t>
                      </a:r>
                      <a:endParaRPr lang="en-L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b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-------------------------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72546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r>
                        <a:rPr lang="en-US" b="1"/>
                        <a:t>Converter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b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-------------------------</a:t>
                      </a:r>
                      <a:endParaRPr lang="en-L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930145"/>
                  </a:ext>
                </a:extLst>
              </a:tr>
              <a:tr h="501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RASA Framework </a:t>
                      </a:r>
                      <a:r>
                        <a:rPr lang="en-GB" b="1" dirty="0"/>
                        <a:t>connectivity</a:t>
                      </a:r>
                      <a:r>
                        <a:rPr lang="en-LK" b="1" dirty="0"/>
                        <a:t> with </a:t>
                      </a:r>
                      <a:r>
                        <a:rPr lang="en-US" b="1" dirty="0"/>
                        <a:t>Flutter (Voice)</a:t>
                      </a:r>
                      <a:endParaRPr lang="en-L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b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dirty="0"/>
                        <a:t>-------------------------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561035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b="1"/>
                        <a:t>DataBase </a:t>
                      </a:r>
                      <a:r>
                        <a:rPr lang="en-GB" b="1"/>
                        <a:t>connectivity</a:t>
                      </a:r>
                      <a:r>
                        <a:rPr lang="en-LK" b="1"/>
                        <a:t> with firebase and RASA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b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dirty="0"/>
                        <a:t>-------------------------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298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79D1E6-CFBE-404C-AC8A-CD2D0154CD43}"/>
              </a:ext>
            </a:extLst>
          </p:cNvPr>
          <p:cNvSpPr txBox="1"/>
          <p:nvPr/>
        </p:nvSpPr>
        <p:spPr>
          <a:xfrm>
            <a:off x="483476" y="33633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/>
              <a:t>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895E7-DA2B-0C41-A6B3-B2E32FB8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D5C2-E99F-3F40-A963-BD0270B695A8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06947-682A-A54B-ADF3-E6EB5584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773D-0969-C149-A0EA-4CDFF182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284FB-3FF4-7447-897E-C16562F75217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D.D.S Rajapakshe</a:t>
            </a:r>
            <a:endParaRPr lang="en-L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4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0931-AD09-4D0F-A7D4-E982B4AF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3" y="2471394"/>
            <a:ext cx="10058400" cy="1371600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2. Natural Language Process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6770A-B059-3D40-96B8-8E1DF8BF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5680-4C14-FA4B-8D13-3DB9F70BB041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FD10-5D7F-6B44-A1C8-8BDD7DC4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419A-3F39-7E43-B048-D60621FF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C610A-C4B0-4F4B-AC0B-B18E1FDDF992}"/>
              </a:ext>
            </a:extLst>
          </p:cNvPr>
          <p:cNvSpPr/>
          <p:nvPr/>
        </p:nvSpPr>
        <p:spPr>
          <a:xfrm>
            <a:off x="9335045" y="0"/>
            <a:ext cx="2449286" cy="2873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 N B Kudawithana</a:t>
            </a:r>
            <a:endParaRPr lang="en-LK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49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84" y="546538"/>
            <a:ext cx="10491216" cy="863936"/>
          </a:xfrm>
        </p:spPr>
        <p:txBody>
          <a:bodyPr/>
          <a:lstStyle/>
          <a:p>
            <a:r>
              <a:rPr lang="en-US"/>
              <a:t>2.1) Overview Diagram (NLP)</a:t>
            </a: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834382" y="1530020"/>
            <a:ext cx="4206240" cy="5328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600" b="1">
                <a:solidFill>
                  <a:srgbClr val="7030A0"/>
                </a:solidFill>
              </a:rPr>
              <a:t>Singlish Sentence </a:t>
            </a:r>
            <a:endParaRPr lang="en-GB" sz="1600" b="1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984" y="2608489"/>
            <a:ext cx="10607039" cy="138850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 sz="1600" b="1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600" b="1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600" b="1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600" b="1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600" b="1">
                <a:solidFill>
                  <a:srgbClr val="FF0000"/>
                </a:solidFill>
              </a:rPr>
              <a:t>Filter the medical Domain Facts and Database creation</a:t>
            </a:r>
            <a:endParaRPr lang="en-GB" sz="1600" b="1">
              <a:solidFill>
                <a:srgbClr val="FF0000"/>
              </a:solidFill>
            </a:endParaRPr>
          </a:p>
          <a:p>
            <a:pPr algn="ctr">
              <a:spcAft>
                <a:spcPts val="600"/>
              </a:spcAft>
            </a:pPr>
            <a:endParaRPr lang="en-GB" sz="1600" b="1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01209" y="4542600"/>
            <a:ext cx="3999443" cy="66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>
                <a:solidFill>
                  <a:schemeClr val="tx1"/>
                </a:solidFill>
              </a:rPr>
              <a:t>Generate Query with important facts</a:t>
            </a:r>
            <a:endParaRPr lang="en-GB" sz="1600" b="1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8276" y="2906929"/>
            <a:ext cx="1820811" cy="658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>
                <a:solidFill>
                  <a:schemeClr val="tx1"/>
                </a:solidFill>
              </a:rPr>
              <a:t>User Information</a:t>
            </a:r>
            <a:endParaRPr lang="en-GB" sz="1600" b="1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60332" y="2911305"/>
            <a:ext cx="2063916" cy="658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>
                <a:solidFill>
                  <a:schemeClr val="tx1"/>
                </a:solidFill>
              </a:rPr>
              <a:t>Doctor Information</a:t>
            </a:r>
            <a:endParaRPr lang="en-GB" sz="1600" b="1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44438" y="2911305"/>
            <a:ext cx="1856233" cy="658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>
                <a:solidFill>
                  <a:schemeClr val="tx1"/>
                </a:solidFill>
              </a:rPr>
              <a:t>Channel Information</a:t>
            </a:r>
            <a:endParaRPr lang="en-GB" sz="1600" b="1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16495" y="2911305"/>
            <a:ext cx="1856232" cy="658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>
                <a:solidFill>
                  <a:schemeClr val="tx1"/>
                </a:solidFill>
              </a:rPr>
              <a:t>Hospital Information</a:t>
            </a:r>
            <a:endParaRPr lang="en-GB" sz="1600" b="1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88550" y="2911305"/>
            <a:ext cx="2136650" cy="658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US" sz="1600" b="1">
                <a:solidFill>
                  <a:schemeClr val="tx1"/>
                </a:solidFill>
              </a:rPr>
              <a:t>Appointment Information</a:t>
            </a:r>
            <a:endParaRPr lang="en-GB" sz="1600" b="1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13066" y="5746573"/>
            <a:ext cx="6979443" cy="514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600" b="1">
                <a:solidFill>
                  <a:schemeClr val="tx1"/>
                </a:solidFill>
              </a:rPr>
              <a:t>Query will be pass to Dialogue creation</a:t>
            </a:r>
            <a:endParaRPr lang="en-GB" sz="1600" b="1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cxnSpLocks/>
            <a:stCxn id="6" idx="2"/>
            <a:endCxn id="8" idx="0"/>
          </p:cNvCxnSpPr>
          <p:nvPr/>
        </p:nvCxnSpPr>
        <p:spPr>
          <a:xfrm>
            <a:off x="5937502" y="2062885"/>
            <a:ext cx="2" cy="54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37500" y="3994402"/>
            <a:ext cx="2" cy="54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37500" y="5206926"/>
            <a:ext cx="2" cy="54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7CE866-4739-6A44-B43A-58C65B3758F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900652" y="4873082"/>
            <a:ext cx="3452038" cy="14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3A1110-97C9-7F44-9EB4-FC2E9876DB90}"/>
              </a:ext>
            </a:extLst>
          </p:cNvPr>
          <p:cNvCxnSpPr/>
          <p:nvPr/>
        </p:nvCxnSpPr>
        <p:spPr>
          <a:xfrm flipV="1">
            <a:off x="10384221" y="3994402"/>
            <a:ext cx="0" cy="903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89AD45A-E2CC-484E-AE7C-1BF3D98E6F15}"/>
              </a:ext>
            </a:extLst>
          </p:cNvPr>
          <p:cNvSpPr/>
          <p:nvPr/>
        </p:nvSpPr>
        <p:spPr>
          <a:xfrm>
            <a:off x="7035215" y="5033748"/>
            <a:ext cx="4368494" cy="367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>
                <a:solidFill>
                  <a:schemeClr val="tx1"/>
                </a:solidFill>
              </a:rPr>
              <a:t>Create, Insert, Update Delete Query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B49E55-DC99-8B43-9566-B4DE256EA508}"/>
              </a:ext>
            </a:extLst>
          </p:cNvPr>
          <p:cNvSpPr/>
          <p:nvPr/>
        </p:nvSpPr>
        <p:spPr>
          <a:xfrm>
            <a:off x="788276" y="5289840"/>
            <a:ext cx="5061081" cy="367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>
                <a:solidFill>
                  <a:schemeClr val="tx1"/>
                </a:solidFill>
              </a:rPr>
              <a:t>Search Query, Process </a:t>
            </a:r>
            <a:r>
              <a:rPr lang="en-GB">
                <a:solidFill>
                  <a:schemeClr val="tx1"/>
                </a:solidFill>
              </a:rPr>
              <a:t>Successful</a:t>
            </a:r>
            <a:r>
              <a:rPr lang="en-LK">
                <a:solidFill>
                  <a:schemeClr val="tx1"/>
                </a:solidFill>
              </a:rPr>
              <a:t> massage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885F6-8657-7648-A9CA-BBDD56FB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71A3-45D3-EA47-99C2-CCECFD47BEF8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373B5-801D-6144-8640-44B97260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FBBCE-DD16-594D-8CD9-256B0968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1E4139-A35F-42BF-862D-CEEB524E3C16}"/>
              </a:ext>
            </a:extLst>
          </p:cNvPr>
          <p:cNvSpPr txBox="1"/>
          <p:nvPr/>
        </p:nvSpPr>
        <p:spPr>
          <a:xfrm>
            <a:off x="9448800" y="451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K N B </a:t>
            </a:r>
            <a:r>
              <a:rPr lang="en-US" dirty="0" err="1"/>
              <a:t>Kudawithana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24" y="642594"/>
            <a:ext cx="10532076" cy="829590"/>
          </a:xfrm>
        </p:spPr>
        <p:txBody>
          <a:bodyPr/>
          <a:lstStyle/>
          <a:p>
            <a:r>
              <a:rPr lang="en-US" dirty="0"/>
              <a:t>2.2) Methodology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666" y="1472184"/>
            <a:ext cx="11096368" cy="48028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 dirty="0"/>
              <a:t>Natural Language Processing:</a:t>
            </a:r>
            <a:r>
              <a:rPr lang="en-US" sz="2000" dirty="0"/>
              <a:t> Identifying Given Singlish Sentences</a:t>
            </a:r>
          </a:p>
          <a:p>
            <a:r>
              <a:rPr lang="en-US" sz="2000" b="1" dirty="0"/>
              <a:t>Create Database: </a:t>
            </a:r>
            <a:r>
              <a:rPr lang="en-US" sz="2000" dirty="0"/>
              <a:t>Database creation using NoSQL(Firebase) </a:t>
            </a:r>
          </a:p>
          <a:p>
            <a:r>
              <a:rPr lang="en-US" sz="2000" b="1" dirty="0"/>
              <a:t>Fact Identification(NLP)</a:t>
            </a:r>
            <a:r>
              <a:rPr lang="en-US" b="1" dirty="0"/>
              <a:t>: </a:t>
            </a:r>
            <a:r>
              <a:rPr lang="en-US" sz="2000" dirty="0"/>
              <a:t>Filter Medical domain facts from given Singlish Sentences 			         comparing given data </a:t>
            </a:r>
            <a:r>
              <a:rPr lang="en-US" dirty="0"/>
              <a:t>	</a:t>
            </a:r>
            <a:r>
              <a:rPr lang="en-US" sz="2000" dirty="0"/>
              <a:t>set in Database</a:t>
            </a:r>
          </a:p>
          <a:p>
            <a:r>
              <a:rPr lang="en-US" sz="2000" b="1" dirty="0"/>
              <a:t>Query Generation:</a:t>
            </a:r>
            <a:r>
              <a:rPr lang="en-US" sz="2000" dirty="0"/>
              <a:t> Generate Query from Separated medical facts and create 		                       query for them</a:t>
            </a:r>
          </a:p>
          <a:p>
            <a:pPr marL="3051810" lvl="4" indent="-342900">
              <a:buFont typeface="Wingdings" pitchFamily="2" charset="2"/>
              <a:buChar char="§"/>
            </a:pPr>
            <a:r>
              <a:rPr lang="en-US" sz="1900" dirty="0"/>
              <a:t>Creation</a:t>
            </a:r>
          </a:p>
          <a:p>
            <a:pPr marL="3051810" lvl="4" indent="-342900">
              <a:buFont typeface="Wingdings" pitchFamily="2" charset="2"/>
              <a:buChar char="§"/>
            </a:pPr>
            <a:r>
              <a:rPr lang="en-US" sz="1900" dirty="0"/>
              <a:t>Insert</a:t>
            </a:r>
          </a:p>
          <a:p>
            <a:pPr marL="3051810" lvl="4" indent="-342900">
              <a:buFont typeface="Wingdings" pitchFamily="2" charset="2"/>
              <a:buChar char="§"/>
            </a:pPr>
            <a:r>
              <a:rPr lang="en-US" sz="1900" dirty="0"/>
              <a:t>Update</a:t>
            </a:r>
          </a:p>
          <a:p>
            <a:pPr marL="3051810" lvl="4" indent="-342900">
              <a:buFont typeface="Wingdings" pitchFamily="2" charset="2"/>
              <a:buChar char="§"/>
            </a:pPr>
            <a:r>
              <a:rPr lang="en-US" sz="1900" dirty="0"/>
              <a:t>Search</a:t>
            </a:r>
          </a:p>
          <a:p>
            <a:pPr marL="3051810" lvl="4" indent="-342900">
              <a:buFont typeface="Wingdings" pitchFamily="2" charset="2"/>
              <a:buChar char="§"/>
            </a:pPr>
            <a:r>
              <a:rPr lang="en-US" sz="1900" dirty="0"/>
              <a:t>Delete</a:t>
            </a:r>
          </a:p>
          <a:p>
            <a:pPr marL="169545" lvl="1" indent="-169545"/>
            <a:r>
              <a:rPr lang="en-US" sz="2000" b="1" dirty="0"/>
              <a:t>Block Chain: </a:t>
            </a:r>
            <a:r>
              <a:rPr lang="en-US" sz="2000" dirty="0"/>
              <a:t>When create user appointment create block chain </a:t>
            </a:r>
            <a:endParaRPr lang="en-US" sz="2000" dirty="0">
              <a:solidFill>
                <a:srgbClr val="000000"/>
              </a:solidFill>
            </a:endParaRPr>
          </a:p>
          <a:p>
            <a:pPr marL="169545" lvl="1" indent="-169545"/>
            <a:r>
              <a:rPr lang="en-GB" sz="2000" b="1" dirty="0">
                <a:solidFill>
                  <a:srgbClr val="222222"/>
                </a:solidFill>
              </a:rPr>
              <a:t>Flutter Application: </a:t>
            </a:r>
            <a:r>
              <a:rPr lang="en-GB" sz="2000" dirty="0">
                <a:solidFill>
                  <a:srgbClr val="222222"/>
                </a:solidFill>
              </a:rPr>
              <a:t>Create Flutter Application for Medical Centre Registration.</a:t>
            </a:r>
            <a:endParaRPr lang="en-US" sz="2000" dirty="0">
              <a:solidFill>
                <a:srgbClr val="000000"/>
              </a:solidFill>
            </a:endParaRPr>
          </a:p>
          <a:p>
            <a:pPr marL="2111375" lvl="1" indent="-225425"/>
            <a:endParaRPr lang="en-US" dirty="0"/>
          </a:p>
          <a:p>
            <a:pPr marL="2111375" lvl="1" indent="-225425"/>
            <a:endParaRPr lang="en-US" dirty="0"/>
          </a:p>
          <a:p>
            <a:pPr marL="1141095" lvl="3" indent="0"/>
            <a:endParaRPr lang="en-US" dirty="0"/>
          </a:p>
          <a:p>
            <a:pPr lvl="3"/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7763E-35DE-E94B-A79F-FAC614254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61BF-2E52-5444-9567-9A7A4345B3BE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2FA69-08CB-3949-97BA-81EF6CC2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CC7CB-CEA0-5449-BC4A-A21C51C0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0C226-8121-F440-9E2E-D87399FEB7BF}"/>
              </a:ext>
            </a:extLst>
          </p:cNvPr>
          <p:cNvSpPr/>
          <p:nvPr/>
        </p:nvSpPr>
        <p:spPr>
          <a:xfrm>
            <a:off x="9511937" y="51451"/>
            <a:ext cx="2388325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 N B Kudawithana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34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2F17-73DC-43AB-B3B1-A253E77E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352" y="630237"/>
            <a:ext cx="10058400" cy="778433"/>
          </a:xfrm>
        </p:spPr>
        <p:txBody>
          <a:bodyPr anchor="ctr">
            <a:normAutofit/>
          </a:bodyPr>
          <a:lstStyle/>
          <a:p>
            <a:r>
              <a:rPr lang="en-US" b="1"/>
              <a:t>CONTENT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DC6EB8C-2805-4982-8203-4DCAF330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3829968"/>
              </p:ext>
            </p:extLst>
          </p:nvPr>
        </p:nvGraphicFramePr>
        <p:xfrm>
          <a:off x="712208" y="1408670"/>
          <a:ext cx="10058400" cy="4631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C9BFFB-9D06-5641-A943-A239FDBB35CC}"/>
              </a:ext>
            </a:extLst>
          </p:cNvPr>
          <p:cNvSpPr/>
          <p:nvPr/>
        </p:nvSpPr>
        <p:spPr>
          <a:xfrm>
            <a:off x="712209" y="5657581"/>
            <a:ext cx="10058399" cy="382401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34578-B398-1D4C-BC68-9FE3C1B8006D}"/>
              </a:ext>
            </a:extLst>
          </p:cNvPr>
          <p:cNvSpPr/>
          <p:nvPr/>
        </p:nvSpPr>
        <p:spPr>
          <a:xfrm>
            <a:off x="1152932" y="5657581"/>
            <a:ext cx="9440561" cy="382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>
                <a:solidFill>
                  <a:schemeClr val="tx1"/>
                </a:solidFill>
              </a:rPr>
              <a:t> Budget</a:t>
            </a:r>
          </a:p>
        </p:txBody>
      </p:sp>
      <p:pic>
        <p:nvPicPr>
          <p:cNvPr id="10" name="Graphic 9" descr="Coins">
            <a:extLst>
              <a:ext uri="{FF2B5EF4-FFF2-40B4-BE49-F238E27FC236}">
                <a16:creationId xmlns:a16="http://schemas.microsoft.com/office/drawing/2014/main" id="{B57EEA9C-38C3-9D42-9C81-34E1D943F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784" y="5745994"/>
            <a:ext cx="205574" cy="2055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7ABE1-E17F-9F49-86B0-065AC891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FE07D-1AA3-7144-8316-4783BC8913C3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0CAFE-A575-7048-B1B3-85F01EF0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B780FA-1967-0642-9385-F91E1425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038" y="642594"/>
            <a:ext cx="10462162" cy="1371600"/>
          </a:xfrm>
        </p:spPr>
        <p:txBody>
          <a:bodyPr/>
          <a:lstStyle/>
          <a:p>
            <a:r>
              <a:rPr lang="en-US"/>
              <a:t>2.3) </a:t>
            </a:r>
            <a:r>
              <a:rPr lang="en-US">
                <a:ea typeface="+mj-lt"/>
                <a:cs typeface="+mj-lt"/>
              </a:rPr>
              <a:t>Research Gap</a:t>
            </a:r>
            <a:endParaRPr lang="en-GB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03E49E1-DE63-974E-B7C5-8F7BA3DDBF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822744"/>
              </p:ext>
            </p:extLst>
          </p:nvPr>
        </p:nvGraphicFramePr>
        <p:xfrm>
          <a:off x="707570" y="1777340"/>
          <a:ext cx="10089621" cy="42577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32564">
                  <a:extLst>
                    <a:ext uri="{9D8B030D-6E8A-4147-A177-3AD203B41FA5}">
                      <a16:colId xmlns:a16="http://schemas.microsoft.com/office/drawing/2014/main" val="164434060"/>
                    </a:ext>
                  </a:extLst>
                </a:gridCol>
                <a:gridCol w="4857057">
                  <a:extLst>
                    <a:ext uri="{9D8B030D-6E8A-4147-A177-3AD203B41FA5}">
                      <a16:colId xmlns:a16="http://schemas.microsoft.com/office/drawing/2014/main" val="1737162073"/>
                    </a:ext>
                  </a:extLst>
                </a:gridCol>
              </a:tblGrid>
              <a:tr h="667987">
                <a:tc>
                  <a:txBody>
                    <a:bodyPr/>
                    <a:lstStyle/>
                    <a:p>
                      <a:r>
                        <a:rPr lang="en-LK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02792"/>
                  </a:ext>
                </a:extLst>
              </a:tr>
              <a:tr h="441283">
                <a:tc>
                  <a:txBody>
                    <a:bodyPr/>
                    <a:lstStyle/>
                    <a:p>
                      <a:r>
                        <a:rPr lang="en-US" sz="1500" b="0"/>
                        <a:t>Fact Identification(NLP) using given Singlish sentence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LK"/>
                        <a:t>Sort important facts from given sentence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Gradient Algorithm for Sort words from Python(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Gradient Based Learning Applied to Document Recognition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0711"/>
                  </a:ext>
                </a:extLst>
              </a:tr>
              <a:tr h="663633">
                <a:tc>
                  <a:txBody>
                    <a:bodyPr/>
                    <a:lstStyle/>
                    <a:p>
                      <a:r>
                        <a:rPr lang="en-US" sz="1500" b="0"/>
                        <a:t>Query Generation from selected facts using NoSQL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a query to Wiki data using SPARQL Wrapper(La Liga Chat Bot)</a:t>
                      </a:r>
                      <a:endParaRPr lang="en-L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72546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r>
                        <a:rPr lang="en-US" sz="1500" b="0"/>
                        <a:t>Make appointments with Block Chain technology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LK"/>
                        <a:t>For registrations use block chains for </a:t>
                      </a:r>
                      <a:r>
                        <a:rPr lang="en-GB" sz="1800" b="0" i="0" u="none" strike="noStrike" noProof="0">
                          <a:solidFill>
                            <a:srgbClr val="222222"/>
                          </a:solidFill>
                          <a:latin typeface="Century Gothic"/>
                        </a:rPr>
                        <a:t>open distributed ledger that can record transactions</a:t>
                      </a:r>
                      <a:r>
                        <a:rPr lang="en-LK"/>
                        <a:t>as secure manner(</a:t>
                      </a:r>
                      <a:r>
                        <a:rPr lang="en-LK" b="0"/>
                        <a:t>Personalizing Healthcare Using Blockchain Technology</a:t>
                      </a:r>
                      <a:r>
                        <a:rPr lang="en-LK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93014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BFD74-231A-B440-89B4-97EA1FD9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8D8E-FA4A-8645-ABE9-1B62B2083F1D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FA516-144C-1344-9CB9-2972A48F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6A8A6-EC55-A349-885E-2572ABB8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7E08BE-EFEA-BB42-858F-5B4B9D1018AC}"/>
              </a:ext>
            </a:extLst>
          </p:cNvPr>
          <p:cNvSpPr/>
          <p:nvPr/>
        </p:nvSpPr>
        <p:spPr>
          <a:xfrm>
            <a:off x="9559485" y="25374"/>
            <a:ext cx="2475411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 N B Kudawithana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94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E71666-B899-4DAD-BE0B-D8A0E32E93C5}"/>
              </a:ext>
            </a:extLst>
          </p:cNvPr>
          <p:cNvSpPr txBox="1">
            <a:spLocks/>
          </p:cNvSpPr>
          <p:nvPr/>
        </p:nvSpPr>
        <p:spPr>
          <a:xfrm>
            <a:off x="1436914" y="2797965"/>
            <a:ext cx="10058400" cy="90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i="0" kern="1200" cap="none" spc="0" baseline="0">
                <a:effectLst/>
                <a:latin typeface="+mj-lt"/>
                <a:ea typeface="+mn-ea"/>
                <a:cs typeface="+mn-cs"/>
              </a:rPr>
              <a:t>3. Dialogue Management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1B61A-0826-534E-A85B-B33B3024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B2A6E-89F8-1348-9933-8709ACCC57EA}" type="datetime1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01E70-5672-3E4B-AF30-99FF9781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61047-3286-3746-868C-F34E5BEA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7571DC-7DD0-864E-8375-D257DE8698B4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U.L.N.P. </a:t>
            </a:r>
            <a:r>
              <a:rPr lang="en-US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Uswatte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869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1BB9AF-AFB3-4C0A-8B96-D26B840AACA1}"/>
              </a:ext>
            </a:extLst>
          </p:cNvPr>
          <p:cNvSpPr txBox="1">
            <a:spLocks/>
          </p:cNvSpPr>
          <p:nvPr/>
        </p:nvSpPr>
        <p:spPr>
          <a:xfrm>
            <a:off x="744187" y="39915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3.1) Overview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E8AB12-B3EF-4D96-AE7F-B4957A4A40C6}"/>
              </a:ext>
            </a:extLst>
          </p:cNvPr>
          <p:cNvSpPr/>
          <p:nvPr/>
        </p:nvSpPr>
        <p:spPr>
          <a:xfrm>
            <a:off x="818160" y="1585107"/>
            <a:ext cx="5031179" cy="79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Generated Query with important facts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39A103-8A33-44A2-A042-BEE63D96370D}"/>
              </a:ext>
            </a:extLst>
          </p:cNvPr>
          <p:cNvSpPr/>
          <p:nvPr/>
        </p:nvSpPr>
        <p:spPr>
          <a:xfrm>
            <a:off x="6468835" y="4049237"/>
            <a:ext cx="4971803" cy="904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Send Sinhala Dialogue to RASA NLU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1B797C-C715-47DD-A46F-DDF51900BB93}"/>
              </a:ext>
            </a:extLst>
          </p:cNvPr>
          <p:cNvSpPr/>
          <p:nvPr/>
        </p:nvSpPr>
        <p:spPr>
          <a:xfrm>
            <a:off x="818159" y="2881495"/>
            <a:ext cx="5031179" cy="756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Create the Dialogue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C3FA3-9791-42FA-B84B-5AA931CBD1B4}"/>
              </a:ext>
            </a:extLst>
          </p:cNvPr>
          <p:cNvSpPr/>
          <p:nvPr/>
        </p:nvSpPr>
        <p:spPr>
          <a:xfrm>
            <a:off x="818160" y="4049237"/>
            <a:ext cx="5031179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Using Singlish and Sinhala converter convert to dialog into Sinhala text 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F79E2-50C2-44AB-9325-735EC2FE6438}"/>
              </a:ext>
            </a:extLst>
          </p:cNvPr>
          <p:cNvSpPr/>
          <p:nvPr/>
        </p:nvSpPr>
        <p:spPr>
          <a:xfrm>
            <a:off x="818159" y="5315937"/>
            <a:ext cx="5031179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Convert Sinhala Sentence into Speech</a:t>
            </a:r>
          </a:p>
          <a:p>
            <a:pPr algn="ctr"/>
            <a:r>
              <a:rPr lang="en-US"/>
              <a:t>(Text to Speech)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552B9-13B2-4271-AAEC-7E445FE291B9}"/>
              </a:ext>
            </a:extLst>
          </p:cNvPr>
          <p:cNvSpPr/>
          <p:nvPr/>
        </p:nvSpPr>
        <p:spPr>
          <a:xfrm>
            <a:off x="6449043" y="5315938"/>
            <a:ext cx="5031179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Develop the Sinhala Model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B521BB-6AAD-425E-B3FA-963486A3A184}"/>
              </a:ext>
            </a:extLst>
          </p:cNvPr>
          <p:cNvCxnSpPr>
            <a:cxnSpLocks/>
          </p:cNvCxnSpPr>
          <p:nvPr/>
        </p:nvCxnSpPr>
        <p:spPr>
          <a:xfrm>
            <a:off x="5859607" y="4558267"/>
            <a:ext cx="597724" cy="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54FAC9-6969-4967-B125-AB9C175E009A}"/>
              </a:ext>
            </a:extLst>
          </p:cNvPr>
          <p:cNvCxnSpPr>
            <a:cxnSpLocks/>
          </p:cNvCxnSpPr>
          <p:nvPr/>
        </p:nvCxnSpPr>
        <p:spPr>
          <a:xfrm>
            <a:off x="3227243" y="3647826"/>
            <a:ext cx="3958" cy="40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984185-0B2F-4FF0-AF74-8DDF1B3BBF12}"/>
              </a:ext>
            </a:extLst>
          </p:cNvPr>
          <p:cNvCxnSpPr>
            <a:cxnSpLocks/>
          </p:cNvCxnSpPr>
          <p:nvPr/>
        </p:nvCxnSpPr>
        <p:spPr>
          <a:xfrm>
            <a:off x="3227243" y="4964007"/>
            <a:ext cx="3958" cy="35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D12CA3-B0EA-45AE-A085-856AD344CFB7}"/>
              </a:ext>
            </a:extLst>
          </p:cNvPr>
          <p:cNvCxnSpPr>
            <a:cxnSpLocks/>
          </p:cNvCxnSpPr>
          <p:nvPr/>
        </p:nvCxnSpPr>
        <p:spPr>
          <a:xfrm flipH="1">
            <a:off x="5863565" y="5824969"/>
            <a:ext cx="609600" cy="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590BD-BB7A-4A34-9980-F7A62D56EA61}"/>
              </a:ext>
            </a:extLst>
          </p:cNvPr>
          <p:cNvCxnSpPr>
            <a:cxnSpLocks/>
          </p:cNvCxnSpPr>
          <p:nvPr/>
        </p:nvCxnSpPr>
        <p:spPr>
          <a:xfrm>
            <a:off x="3227242" y="2391021"/>
            <a:ext cx="3959" cy="48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94B2C-425E-824E-8A52-C212EDBC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E05F-0E9C-4440-A770-53FF81EE020E}" type="datetime1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A2085-C704-5F47-8000-C38559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1690B-6E03-2C4B-9BE1-23BE3955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962D0-7B27-6446-94E9-A8D50E5CFB91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U.L.N.P. </a:t>
            </a:r>
            <a:r>
              <a:rPr lang="en-US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Uswatte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15973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07BF9-F8F4-4FE3-AD56-BF9EA582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51" y="1495169"/>
            <a:ext cx="10948087" cy="4893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b="1"/>
              <a:t>Create Singlish Sentence : </a:t>
            </a:r>
            <a:r>
              <a:rPr lang="en-GB" sz="2000"/>
              <a:t>Using </a:t>
            </a:r>
            <a:r>
              <a:rPr lang="en-GB" sz="2000">
                <a:ea typeface="+mn-lt"/>
                <a:cs typeface="+mn-lt"/>
              </a:rPr>
              <a:t>Singlish </a:t>
            </a:r>
            <a:r>
              <a:rPr lang="en-GB" sz="2000"/>
              <a:t>important facts in the Query, create the 				          Singlish sentence</a:t>
            </a:r>
          </a:p>
          <a:p>
            <a:r>
              <a:rPr lang="en-GB" sz="2000" b="1"/>
              <a:t>Dialogue Implementation :</a:t>
            </a:r>
            <a:r>
              <a:rPr lang="en-GB" sz="2000"/>
              <a:t> Implement the dialogue from created Singlish sentence</a:t>
            </a:r>
          </a:p>
          <a:p>
            <a:r>
              <a:rPr lang="en-GB" sz="2000" b="1">
                <a:ea typeface="+mn-lt"/>
                <a:cs typeface="+mn-lt"/>
              </a:rPr>
              <a:t>Sentence Conversion :</a:t>
            </a:r>
            <a:r>
              <a:rPr lang="en-GB" sz="2000" b="1"/>
              <a:t> </a:t>
            </a:r>
            <a:r>
              <a:rPr lang="en-GB" sz="2000"/>
              <a:t>This Singlish sentence should convert into Sinhala sentence 			    using </a:t>
            </a:r>
            <a:r>
              <a:rPr lang="en-GB" sz="2000">
                <a:ea typeface="+mn-lt"/>
                <a:cs typeface="+mn-lt"/>
              </a:rPr>
              <a:t>Singlish </a:t>
            </a:r>
            <a:r>
              <a:rPr lang="en-GB" sz="2000"/>
              <a:t>- Sinhala converter </a:t>
            </a:r>
          </a:p>
          <a:p>
            <a:r>
              <a:rPr lang="en-GB" sz="2000" b="1"/>
              <a:t>Created Sinhala sentence will be sent to the RASA NLU process</a:t>
            </a:r>
          </a:p>
          <a:p>
            <a:r>
              <a:rPr lang="en-GB" sz="2000" b="1"/>
              <a:t>Implementation of Sinhala Model </a:t>
            </a:r>
          </a:p>
          <a:p>
            <a:r>
              <a:rPr lang="en-GB" sz="2000" b="1"/>
              <a:t>Sinhala Voice :</a:t>
            </a:r>
            <a:r>
              <a:rPr lang="en-GB" sz="2000"/>
              <a:t> Voice Output will be generating as the response to the patient’s 			    medial question </a:t>
            </a:r>
            <a:endParaRPr lang="en-GB"/>
          </a:p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8B3BFE-523E-4588-88AD-FA88B8EB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" y="642594"/>
            <a:ext cx="10482649" cy="679579"/>
          </a:xfrm>
        </p:spPr>
        <p:txBody>
          <a:bodyPr/>
          <a:lstStyle/>
          <a:p>
            <a:r>
              <a:rPr lang="en-US"/>
              <a:t>3.2) Methodology</a:t>
            </a:r>
            <a:endParaRPr lang="en-LK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2A2BF-8518-6C4E-A744-AB79E5AF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CA6A-DCDC-7B4B-B2C5-12A7C6BF8B8F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78414-F8A3-E149-ACD1-D3FBF7F2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DBEDD-FA8F-214A-ACB9-4BCCB6A1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CC578-33FA-7743-94BA-0B6884B777BE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U.L.N.P. </a:t>
            </a:r>
            <a:r>
              <a:rPr lang="en-US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Uswatte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471739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BA2B-99B8-45E1-B57E-8EB531A3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64" y="642594"/>
            <a:ext cx="10456936" cy="1371600"/>
          </a:xfrm>
        </p:spPr>
        <p:txBody>
          <a:bodyPr/>
          <a:lstStyle/>
          <a:p>
            <a:r>
              <a:rPr lang="en-US"/>
              <a:t>3.3) Research Gap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EED7607-91B8-445D-AB00-FC2526281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940669"/>
              </p:ext>
            </p:extLst>
          </p:nvPr>
        </p:nvGraphicFramePr>
        <p:xfrm>
          <a:off x="668264" y="1842321"/>
          <a:ext cx="10700161" cy="43500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5616">
                  <a:extLst>
                    <a:ext uri="{9D8B030D-6E8A-4147-A177-3AD203B41FA5}">
                      <a16:colId xmlns:a16="http://schemas.microsoft.com/office/drawing/2014/main" val="164434060"/>
                    </a:ext>
                  </a:extLst>
                </a:gridCol>
                <a:gridCol w="6234545">
                  <a:extLst>
                    <a:ext uri="{9D8B030D-6E8A-4147-A177-3AD203B41FA5}">
                      <a16:colId xmlns:a16="http://schemas.microsoft.com/office/drawing/2014/main" val="874020993"/>
                    </a:ext>
                  </a:extLst>
                </a:gridCol>
              </a:tblGrid>
              <a:tr h="718846">
                <a:tc>
                  <a:txBody>
                    <a:bodyPr/>
                    <a:lstStyle/>
                    <a:p>
                      <a:r>
                        <a:rPr lang="en-LK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Gap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02792"/>
                  </a:ext>
                </a:extLst>
              </a:tr>
              <a:tr h="7050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Sinhala voice module generate using recorded audio.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GB" sz="1800" b="0" i="0" u="none" strike="noStrike" noProof="0">
                          <a:latin typeface="Century Gothic"/>
                        </a:rPr>
                        <a:t>Developing a new voice model using MaryTTS.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>
                          <a:latin typeface="Century Gothic"/>
                        </a:rPr>
                        <a:t>Building a new voice model using Festvox</a:t>
                      </a:r>
                      <a:endParaRPr lang="en-GB" sz="1800" b="0" i="0" u="none" strike="noStrike" noProof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76539"/>
                  </a:ext>
                </a:extLst>
              </a:tr>
              <a:tr h="44128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Dialogue generation using query responses. (Sinhala)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GB" sz="1800" b="0" i="0" u="none" strike="noStrike" noProof="0"/>
                        <a:t>Sinhala voice to convert text to speech using a unit selection mechanism in MaryTTS framework.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GB" sz="1800" b="0" i="0" u="none" strike="noStrike" noProof="0">
                          <a:latin typeface="Century Gothic"/>
                        </a:rPr>
                        <a:t>Sinhala TTS based on  diphone concatenation approach using Festival framework </a:t>
                      </a:r>
                    </a:p>
                    <a:p>
                      <a:pPr lvl="0">
                        <a:buNone/>
                      </a:pPr>
                      <a:endParaRPr lang="en-GB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0711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Generate the voice output according to the dialogue. (Sinhala)</a:t>
                      </a: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Century Gothic"/>
                      </a:endParaRPr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Pronunciation dictionary and text sentence corpus having with MaryTTS framework.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/>
                        <a:t>The MS-SAPI compliant Sinhala voice is accessible via any speech enabled Windows application</a:t>
                      </a:r>
                      <a:endParaRPr lang="en-US" sz="1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endParaRPr lang="en-L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7254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C72C9-97F3-6343-ABC3-B1FEE98E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3EB93-0BD9-E040-B878-68D11ABF1839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63E61-2791-9344-9AFB-930B8D73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781C9-1C4A-8846-B3D9-9E2A7ADC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1F3D-A3C3-5848-92CE-C5DF93831600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U.L.N.P. </a:t>
            </a:r>
            <a:r>
              <a:rPr lang="en-US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Uswatte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881970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5052-E02A-49BE-86A2-C5B050F1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758616" cy="1371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4. Connecting an NLU into Rasa framework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3CAF7A-AF8F-4CB4-8EC3-36312CA919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40653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A2DDC-E8B2-9C4C-8067-138C98D6C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57D2-5B7F-F249-935F-C47DA52B2F61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6A9D3-4293-D44C-BA9E-F8FAAF83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FF5F-8933-BA44-A5EA-18C831BE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783B17-9EA0-FF49-AA30-C5EAF0DEF284}"/>
              </a:ext>
            </a:extLst>
          </p:cNvPr>
          <p:cNvSpPr/>
          <p:nvPr/>
        </p:nvSpPr>
        <p:spPr>
          <a:xfrm>
            <a:off x="9479609" y="0"/>
            <a:ext cx="2354025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Nishshanka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N.A.B.D</a:t>
            </a:r>
          </a:p>
        </p:txBody>
      </p:sp>
    </p:spTree>
    <p:extLst>
      <p:ext uri="{BB962C8B-B14F-4D97-AF65-F5344CB8AC3E}">
        <p14:creationId xmlns:p14="http://schemas.microsoft.com/office/powerpoint/2010/main" val="842385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F9B7-A73B-4847-B225-6336CDF0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4.1) Overview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46634-AD71-4097-AB9E-457424E69245}"/>
              </a:ext>
            </a:extLst>
          </p:cNvPr>
          <p:cNvSpPr/>
          <p:nvPr/>
        </p:nvSpPr>
        <p:spPr>
          <a:xfrm>
            <a:off x="1594806" y="2793245"/>
            <a:ext cx="2273808" cy="746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Dialogue </a:t>
            </a:r>
            <a:endParaRPr lang="en-LK" b="1">
              <a:solidFill>
                <a:schemeClr val="tx1"/>
              </a:solidFill>
            </a:endParaRPr>
          </a:p>
        </p:txBody>
      </p:sp>
      <p:sp>
        <p:nvSpPr>
          <p:cNvPr id="8" name="Down Arrow 40">
            <a:extLst>
              <a:ext uri="{FF2B5EF4-FFF2-40B4-BE49-F238E27FC236}">
                <a16:creationId xmlns:a16="http://schemas.microsoft.com/office/drawing/2014/main" id="{155BE874-8876-4F67-A729-900CC859007E}"/>
              </a:ext>
            </a:extLst>
          </p:cNvPr>
          <p:cNvSpPr/>
          <p:nvPr/>
        </p:nvSpPr>
        <p:spPr>
          <a:xfrm rot="16200000">
            <a:off x="4207522" y="2710134"/>
            <a:ext cx="234789" cy="9126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9" name="Down Arrow 40">
            <a:extLst>
              <a:ext uri="{FF2B5EF4-FFF2-40B4-BE49-F238E27FC236}">
                <a16:creationId xmlns:a16="http://schemas.microsoft.com/office/drawing/2014/main" id="{DA93D04C-6EE5-4A9D-9D0C-E964846620A4}"/>
              </a:ext>
            </a:extLst>
          </p:cNvPr>
          <p:cNvSpPr/>
          <p:nvPr/>
        </p:nvSpPr>
        <p:spPr>
          <a:xfrm>
            <a:off x="9044719" y="3539628"/>
            <a:ext cx="234789" cy="9126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59ED5A-B548-4CBE-8B8F-E1E41F91F1E7}"/>
              </a:ext>
            </a:extLst>
          </p:cNvPr>
          <p:cNvSpPr/>
          <p:nvPr/>
        </p:nvSpPr>
        <p:spPr>
          <a:xfrm>
            <a:off x="4781219" y="2793243"/>
            <a:ext cx="2273808" cy="746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Jason Format </a:t>
            </a:r>
            <a:endParaRPr lang="en-LK" b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1C5DA-5981-4BE8-B473-2207B0C05184}"/>
              </a:ext>
            </a:extLst>
          </p:cNvPr>
          <p:cNvSpPr/>
          <p:nvPr/>
        </p:nvSpPr>
        <p:spPr>
          <a:xfrm>
            <a:off x="8025210" y="2793243"/>
            <a:ext cx="2273808" cy="746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RASA NLU </a:t>
            </a:r>
            <a:endParaRPr lang="en-LK" b="1">
              <a:solidFill>
                <a:schemeClr val="tx1"/>
              </a:solidFill>
            </a:endParaRPr>
          </a:p>
        </p:txBody>
      </p:sp>
      <p:sp>
        <p:nvSpPr>
          <p:cNvPr id="12" name="Down Arrow 40">
            <a:extLst>
              <a:ext uri="{FF2B5EF4-FFF2-40B4-BE49-F238E27FC236}">
                <a16:creationId xmlns:a16="http://schemas.microsoft.com/office/drawing/2014/main" id="{F7F00D08-9FAA-418E-B62C-17BC955B5F86}"/>
              </a:ext>
            </a:extLst>
          </p:cNvPr>
          <p:cNvSpPr/>
          <p:nvPr/>
        </p:nvSpPr>
        <p:spPr>
          <a:xfrm rot="16200000">
            <a:off x="7422724" y="2710134"/>
            <a:ext cx="234789" cy="9126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FE352-1D2B-49DF-AC27-E89F29B07A0D}"/>
              </a:ext>
            </a:extLst>
          </p:cNvPr>
          <p:cNvSpPr/>
          <p:nvPr/>
        </p:nvSpPr>
        <p:spPr>
          <a:xfrm>
            <a:off x="7996421" y="4470614"/>
            <a:ext cx="2273808" cy="746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RASA CORE </a:t>
            </a:r>
            <a:endParaRPr lang="en-LK" b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555CB-C42E-4549-BD19-A77885516F93}"/>
              </a:ext>
            </a:extLst>
          </p:cNvPr>
          <p:cNvSpPr/>
          <p:nvPr/>
        </p:nvSpPr>
        <p:spPr>
          <a:xfrm>
            <a:off x="4781219" y="4507322"/>
            <a:ext cx="2273808" cy="709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Flutter Interface </a:t>
            </a:r>
            <a:endParaRPr lang="en-LK" b="1">
              <a:solidFill>
                <a:schemeClr val="tx1"/>
              </a:solidFill>
            </a:endParaRPr>
          </a:p>
        </p:txBody>
      </p:sp>
      <p:sp>
        <p:nvSpPr>
          <p:cNvPr id="15" name="Down Arrow 40">
            <a:extLst>
              <a:ext uri="{FF2B5EF4-FFF2-40B4-BE49-F238E27FC236}">
                <a16:creationId xmlns:a16="http://schemas.microsoft.com/office/drawing/2014/main" id="{5E062C03-445C-4316-B6EA-AF636890E469}"/>
              </a:ext>
            </a:extLst>
          </p:cNvPr>
          <p:cNvSpPr/>
          <p:nvPr/>
        </p:nvSpPr>
        <p:spPr>
          <a:xfrm rot="5400000">
            <a:off x="7408329" y="4405858"/>
            <a:ext cx="234789" cy="9126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endParaRPr lang="en-LK" b="1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16EDF-A847-2C47-ABE2-44490C80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01E0-2117-E644-90E0-4AB306D399D8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52690-4C81-D945-A4A4-579FCBC2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1202F-8811-C44B-91D1-4FFEAB5B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26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CE6B6E-4F89-E14B-ABEC-981D7D308393}"/>
              </a:ext>
            </a:extLst>
          </p:cNvPr>
          <p:cNvSpPr/>
          <p:nvPr/>
        </p:nvSpPr>
        <p:spPr>
          <a:xfrm>
            <a:off x="9493986" y="0"/>
            <a:ext cx="2354025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Nishshanka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N.A.B.D</a:t>
            </a:r>
          </a:p>
        </p:txBody>
      </p:sp>
    </p:spTree>
    <p:extLst>
      <p:ext uri="{BB962C8B-B14F-4D97-AF65-F5344CB8AC3E}">
        <p14:creationId xmlns:p14="http://schemas.microsoft.com/office/powerpoint/2010/main" val="56284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0838-A2A2-44F1-8F89-E4706C51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" y="642594"/>
            <a:ext cx="10482649" cy="815503"/>
          </a:xfrm>
        </p:spPr>
        <p:txBody>
          <a:bodyPr/>
          <a:lstStyle/>
          <a:p>
            <a:r>
              <a:rPr lang="en-US"/>
              <a:t>4.2)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A528-7501-4BD5-A3BE-FA45B9274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51" y="1643449"/>
            <a:ext cx="11096368" cy="48438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/>
              <a:t>Format Identification</a:t>
            </a:r>
            <a:r>
              <a:rPr lang="en-US" sz="2000"/>
              <a:t>: Understanding the most suitable format  which move to the  			  RASA NLU</a:t>
            </a:r>
          </a:p>
          <a:p>
            <a:pPr marL="2499995" lvl="8">
              <a:buFont typeface="Wingdings" pitchFamily="2" charset="2"/>
              <a:buChar char="§"/>
            </a:pPr>
            <a:r>
              <a:rPr lang="en-US" sz="2000"/>
              <a:t>Markdown Format</a:t>
            </a:r>
          </a:p>
          <a:p>
            <a:pPr marL="2499995" lvl="8">
              <a:buFont typeface="Wingdings" pitchFamily="2" charset="2"/>
              <a:buChar char="§"/>
            </a:pPr>
            <a:r>
              <a:rPr lang="en-US" sz="2000"/>
              <a:t>JSON Format</a:t>
            </a:r>
          </a:p>
          <a:p>
            <a:r>
              <a:rPr lang="en-US" sz="2000" b="1"/>
              <a:t>JSON Format </a:t>
            </a:r>
            <a:r>
              <a:rPr lang="en-US" sz="2000"/>
              <a:t>: Training the dialogues into the entity and intents </a:t>
            </a:r>
          </a:p>
          <a:p>
            <a:endParaRPr lang="en-US" sz="2000"/>
          </a:p>
          <a:p>
            <a:r>
              <a:rPr lang="en-US" sz="2000" b="1"/>
              <a:t>RASA NLU</a:t>
            </a:r>
            <a:r>
              <a:rPr lang="en-US" sz="2000"/>
              <a:t> : Extract the entities and intents which are in  json format into RASA NLU 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RASA Core</a:t>
            </a:r>
            <a:r>
              <a:rPr lang="en-US" sz="2000"/>
              <a:t> : Handles the conversation flow, utterances, actions and extract the RASA 	            NLU inside this. </a:t>
            </a:r>
          </a:p>
          <a:p>
            <a:endParaRPr lang="en-US" sz="2000"/>
          </a:p>
          <a:p>
            <a:r>
              <a:rPr lang="en-US" sz="2000" b="1"/>
              <a:t>Flutter Interface</a:t>
            </a:r>
            <a:r>
              <a:rPr lang="en-US" sz="2000"/>
              <a:t>: Connect RASA Core with Flutter Interface 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21F47-56F6-8840-A3A5-CE56DD38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9A49-9AE9-C34B-8FFB-3F27DC12E0E0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EFAA9-6FA4-3C4A-A2F2-B0BE1CFD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93886-CD01-174C-918C-52A0972F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1F9BC-7854-8942-95B6-09F2C60B7B01}"/>
              </a:ext>
            </a:extLst>
          </p:cNvPr>
          <p:cNvSpPr/>
          <p:nvPr/>
        </p:nvSpPr>
        <p:spPr>
          <a:xfrm>
            <a:off x="9422099" y="0"/>
            <a:ext cx="2425912" cy="4533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Nishshanka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 N.A.B.D</a:t>
            </a:r>
          </a:p>
          <a:p>
            <a:pPr algn="l">
              <a:spcAft>
                <a:spcPts val="600"/>
              </a:spcAft>
            </a:pP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263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A0FE-4971-43CD-A2E8-3E499F27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441" y="642594"/>
            <a:ext cx="10168759" cy="1371600"/>
          </a:xfrm>
        </p:spPr>
        <p:txBody>
          <a:bodyPr/>
          <a:lstStyle/>
          <a:p>
            <a:r>
              <a:rPr lang="en-US"/>
              <a:t>4.3) </a:t>
            </a:r>
            <a:r>
              <a:rPr lang="en-US">
                <a:ea typeface="+mj-lt"/>
                <a:cs typeface="+mj-lt"/>
              </a:rPr>
              <a:t>Research Gap </a:t>
            </a:r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C23213C-076E-4B72-A6DE-C2C4B887E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069391"/>
              </p:ext>
            </p:extLst>
          </p:nvPr>
        </p:nvGraphicFramePr>
        <p:xfrm>
          <a:off x="1066800" y="1845380"/>
          <a:ext cx="9380026" cy="36761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90013">
                  <a:extLst>
                    <a:ext uri="{9D8B030D-6E8A-4147-A177-3AD203B41FA5}">
                      <a16:colId xmlns:a16="http://schemas.microsoft.com/office/drawing/2014/main" val="3078165052"/>
                    </a:ext>
                  </a:extLst>
                </a:gridCol>
                <a:gridCol w="4690013">
                  <a:extLst>
                    <a:ext uri="{9D8B030D-6E8A-4147-A177-3AD203B41FA5}">
                      <a16:colId xmlns:a16="http://schemas.microsoft.com/office/drawing/2014/main" val="2418587298"/>
                    </a:ext>
                  </a:extLst>
                </a:gridCol>
              </a:tblGrid>
              <a:tr h="658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>
                          <a:latin typeface="+mn-lt"/>
                        </a:rPr>
                        <a:t>Function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056792"/>
                  </a:ext>
                </a:extLst>
              </a:tr>
              <a:tr h="564624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/>
                        <a:t>Convert Dialogue into the Json format 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Convert English Dialogue into the Json format(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Liga chatbot</a:t>
                      </a:r>
                      <a:r>
                        <a:rPr lang="en-US"/>
                        <a:t>)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456049"/>
                  </a:ext>
                </a:extLst>
              </a:tr>
              <a:tr h="5646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RASA NLU connected to the RASA core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Rasa NLU analyses the English sentence and returns a human readable json package(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Liga chatbot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162404"/>
                  </a:ext>
                </a:extLst>
              </a:tr>
              <a:tr h="5646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RASA Core connected to the Flutter interface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RASA NLU connected with React UI(</a:t>
                      </a:r>
                      <a:r>
                        <a:rPr lang="en-US" dirty="0" err="1"/>
                        <a:t>Diabot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0853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A5E0-93A2-9D44-8F59-FD4EB754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C4D-31CF-C447-9CEC-10FE0A74F816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5FD8E-4BAC-794E-BEE3-F05B5FDA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D9FE-13B2-484C-BD31-310B8262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AB77B8-BDCD-7645-99F4-8DE28B0A25FC}"/>
              </a:ext>
            </a:extLst>
          </p:cNvPr>
          <p:cNvSpPr/>
          <p:nvPr/>
        </p:nvSpPr>
        <p:spPr>
          <a:xfrm>
            <a:off x="9493986" y="0"/>
            <a:ext cx="2354025" cy="5108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Nishshanka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 N.A.B.D</a:t>
            </a:r>
          </a:p>
          <a:p>
            <a:pPr algn="l">
              <a:spcAft>
                <a:spcPts val="600"/>
              </a:spcAft>
            </a:pP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9419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CE54-BFE5-4AA5-9D3C-19C1B4F9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 to be used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A6A1958-111B-9D4B-B2E9-212E6363E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" y="1997329"/>
            <a:ext cx="1573158" cy="1431671"/>
          </a:xfr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2C9FC541-B7E4-394F-B82E-280156673E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22" y="2283682"/>
            <a:ext cx="2691533" cy="985774"/>
          </a:xfrm>
          <a:prstGeom prst="rect">
            <a:avLst/>
          </a:prstGeom>
        </p:spPr>
      </p:pic>
      <p:pic>
        <p:nvPicPr>
          <p:cNvPr id="9" name="Picture 8" descr="A red and white text&#10;&#10;Description automatically generated">
            <a:extLst>
              <a:ext uri="{FF2B5EF4-FFF2-40B4-BE49-F238E27FC236}">
                <a16:creationId xmlns:a16="http://schemas.microsoft.com/office/drawing/2014/main" id="{133C2453-C974-7747-B4FB-4C3D7CAE15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66" y="2283682"/>
            <a:ext cx="1877667" cy="985775"/>
          </a:xfrm>
          <a:prstGeom prst="rect">
            <a:avLst/>
          </a:prstGeom>
        </p:spPr>
      </p:pic>
      <p:pic>
        <p:nvPicPr>
          <p:cNvPr id="11" name="Picture 10" descr="A picture containing clock, sign&#10;&#10;Description automatically generated">
            <a:extLst>
              <a:ext uri="{FF2B5EF4-FFF2-40B4-BE49-F238E27FC236}">
                <a16:creationId xmlns:a16="http://schemas.microsoft.com/office/drawing/2014/main" id="{E1855778-8A2D-5B4D-A552-AB16506AB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5" y="3615156"/>
            <a:ext cx="1979168" cy="1979168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7505AA-7263-9E48-813E-D8B535905C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14" y="2014194"/>
            <a:ext cx="2879541" cy="1600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631C29-1B98-534D-A67C-758136D01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3811394"/>
            <a:ext cx="1404724" cy="1404724"/>
          </a:xfrm>
          <a:prstGeom prst="rect">
            <a:avLst/>
          </a:prstGeom>
        </p:spPr>
      </p:pic>
      <p:pic>
        <p:nvPicPr>
          <p:cNvPr id="17" name="Picture 16" descr="A picture containing sitting, monitor, television, clock&#10;&#10;Description automatically generated">
            <a:extLst>
              <a:ext uri="{FF2B5EF4-FFF2-40B4-BE49-F238E27FC236}">
                <a16:creationId xmlns:a16="http://schemas.microsoft.com/office/drawing/2014/main" id="{458CF649-A229-494F-97B9-C9C8A3691D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98" y="4058229"/>
            <a:ext cx="4017264" cy="106694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D670-5ECE-E044-A971-FE708AE1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DAB3-365A-7545-A74F-3B65FE1BD693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689D0-B207-D649-ABC0-22E0F0FC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034C-E819-7A41-87D6-6E398373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8F1AFE-E1C2-7C42-913C-A6E52BC24FB3}"/>
              </a:ext>
            </a:extLst>
          </p:cNvPr>
          <p:cNvSpPr/>
          <p:nvPr/>
        </p:nvSpPr>
        <p:spPr>
          <a:xfrm>
            <a:off x="9364590" y="0"/>
            <a:ext cx="2483421" cy="4533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Nishshanka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 N.A.B.D</a:t>
            </a:r>
          </a:p>
          <a:p>
            <a:pPr algn="l">
              <a:spcAft>
                <a:spcPts val="600"/>
              </a:spcAft>
            </a:pP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559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9FF26-723A-CA4A-BCBC-1E2F016A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83172"/>
            <a:ext cx="735665" cy="8137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DA415D-0CD6-C947-B13B-55BF7B45D0F6}"/>
              </a:ext>
            </a:extLst>
          </p:cNvPr>
          <p:cNvSpPr/>
          <p:nvPr/>
        </p:nvSpPr>
        <p:spPr>
          <a:xfrm>
            <a:off x="2014500" y="783172"/>
            <a:ext cx="9594575" cy="8137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>
                <a:latin typeface="Bahnschrift Light" panose="020B0502040204020203" pitchFamily="34" charset="0"/>
              </a:rPr>
              <a:t>Research Information</a:t>
            </a:r>
            <a:r>
              <a:rPr lang="en-US" sz="4800">
                <a:latin typeface="Bahnschrift" panose="020B0502040204020203" pitchFamily="34" charset="0"/>
              </a:rPr>
              <a:t>.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5EA001A-E6CC-9347-9E17-97AC9EB6BB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24557"/>
              </p:ext>
            </p:extLst>
          </p:nvPr>
        </p:nvGraphicFramePr>
        <p:xfrm>
          <a:off x="1066800" y="1743456"/>
          <a:ext cx="10058400" cy="4547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5A4263-1E10-3A4D-BB31-E09BBDF5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4C71-FF24-E94C-854B-7FC81ADB3D05}" type="datetime1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B1465-6C1F-6142-A183-F04DE493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9ED26-B487-3948-AC9C-E6101218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56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DDC6-4C9F-5E47-AD4D-0EAC9BC3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65" y="642594"/>
            <a:ext cx="10624457" cy="572389"/>
          </a:xfrm>
        </p:spPr>
        <p:txBody>
          <a:bodyPr>
            <a:normAutofit fontScale="90000"/>
          </a:bodyPr>
          <a:lstStyle/>
          <a:p>
            <a:r>
              <a:rPr lang="en-GB" dirty="0"/>
              <a:t>Business Model</a:t>
            </a:r>
            <a:endParaRPr lang="en-LK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F70F42-6910-6F49-BD58-BD6487F31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3" y="1214983"/>
            <a:ext cx="10724606" cy="5227857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4010A58-182F-9343-A2CB-BA6E3C67F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9AD7-251A-C84C-A934-64FDD99439CD}" type="datetime1">
              <a:rPr lang="en-US" smtClean="0"/>
              <a:t>2/16/20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E5EC8EE-0673-EE4A-AEEB-AD68CA76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EC007C-6E24-C643-B324-F07DA26D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1448C8-9406-6540-B2C5-B96E40259851}"/>
              </a:ext>
            </a:extLst>
          </p:cNvPr>
          <p:cNvSpPr/>
          <p:nvPr/>
        </p:nvSpPr>
        <p:spPr>
          <a:xfrm>
            <a:off x="9321458" y="0"/>
            <a:ext cx="2526553" cy="525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Nishshanka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 N.A.B.D</a:t>
            </a:r>
          </a:p>
          <a:p>
            <a:pPr algn="l">
              <a:spcAft>
                <a:spcPts val="600"/>
              </a:spcAft>
            </a:pP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6738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10C3-8C32-BF4B-8F19-7A3731A6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34261"/>
          </a:xfrm>
        </p:spPr>
        <p:txBody>
          <a:bodyPr/>
          <a:lstStyle/>
          <a:p>
            <a:r>
              <a:rPr lang="en-LK"/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29A01-DFBC-DD4E-A41F-97317E125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99458"/>
            <a:ext cx="10503724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LK"/>
              <a:t>Firebase Realtime-Database :</a:t>
            </a:r>
            <a:endParaRPr lang="en-US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r>
              <a:rPr lang="en-LK"/>
              <a:t>Firebase Cloud Storage : </a:t>
            </a: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C47F75-5552-42DF-84B1-C27F3FF8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33" y="3645869"/>
            <a:ext cx="9254836" cy="161673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1949B7-13BA-42AD-B7FF-8275DEC3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1884320"/>
            <a:ext cx="9254835" cy="135358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16EB1F-6F65-3C45-9743-167358CAF80E}"/>
              </a:ext>
            </a:extLst>
          </p:cNvPr>
          <p:cNvSpPr/>
          <p:nvPr/>
        </p:nvSpPr>
        <p:spPr>
          <a:xfrm>
            <a:off x="1340546" y="5344887"/>
            <a:ext cx="9254835" cy="483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b="1">
                <a:solidFill>
                  <a:schemeClr val="tx1"/>
                </a:solidFill>
              </a:rPr>
              <a:t>Total Amount								$6.2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E8A07B-CA51-814F-9A72-9CD286D030A0}"/>
              </a:ext>
            </a:extLst>
          </p:cNvPr>
          <p:cNvCxnSpPr/>
          <p:nvPr/>
        </p:nvCxnSpPr>
        <p:spPr>
          <a:xfrm>
            <a:off x="8355724" y="5344887"/>
            <a:ext cx="0" cy="483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D4F0C4-920C-6946-BFA3-AFD4A7C40E60}"/>
              </a:ext>
            </a:extLst>
          </p:cNvPr>
          <p:cNvCxnSpPr>
            <a:cxnSpLocks/>
          </p:cNvCxnSpPr>
          <p:nvPr/>
        </p:nvCxnSpPr>
        <p:spPr>
          <a:xfrm>
            <a:off x="5023945" y="1809152"/>
            <a:ext cx="0" cy="1616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3B370-0535-2E48-BAFC-E1F9B3DCEEB8}"/>
              </a:ext>
            </a:extLst>
          </p:cNvPr>
          <p:cNvCxnSpPr/>
          <p:nvPr/>
        </p:nvCxnSpPr>
        <p:spPr>
          <a:xfrm>
            <a:off x="5023945" y="3815050"/>
            <a:ext cx="0" cy="1353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8EFB71-6345-7549-8D24-64AF6153BC82}"/>
              </a:ext>
            </a:extLst>
          </p:cNvPr>
          <p:cNvCxnSpPr/>
          <p:nvPr/>
        </p:nvCxnSpPr>
        <p:spPr>
          <a:xfrm>
            <a:off x="8355724" y="3771506"/>
            <a:ext cx="0" cy="1353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9CE4C8-AEB0-EC45-B6FB-BA16BA863F64}"/>
              </a:ext>
            </a:extLst>
          </p:cNvPr>
          <p:cNvCxnSpPr/>
          <p:nvPr/>
        </p:nvCxnSpPr>
        <p:spPr>
          <a:xfrm>
            <a:off x="8355724" y="1809152"/>
            <a:ext cx="0" cy="1616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17544-2DC7-B441-8F2A-238694C2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6AE-5FC8-6F4B-85A0-116A12972967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7B47-B0EC-8446-A659-A2D60830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70E89-9A29-5943-8E8F-449C46A9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31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46941F-BC34-6844-8D2D-A48A5B2D93D0}"/>
              </a:ext>
            </a:extLst>
          </p:cNvPr>
          <p:cNvSpPr/>
          <p:nvPr/>
        </p:nvSpPr>
        <p:spPr>
          <a:xfrm>
            <a:off x="9407722" y="0"/>
            <a:ext cx="2440289" cy="4964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Nishshanka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 N.A.B.D</a:t>
            </a:r>
          </a:p>
          <a:p>
            <a:pPr algn="l">
              <a:spcAft>
                <a:spcPts val="600"/>
              </a:spcAft>
            </a:pP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958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1A84DD-68C7-49B0-A91E-1509CAEF73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193841"/>
              </p:ext>
            </p:extLst>
          </p:nvPr>
        </p:nvGraphicFramePr>
        <p:xfrm>
          <a:off x="566057" y="1317171"/>
          <a:ext cx="11080040" cy="493950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61999">
                  <a:extLst>
                    <a:ext uri="{9D8B030D-6E8A-4147-A177-3AD203B41FA5}">
                      <a16:colId xmlns:a16="http://schemas.microsoft.com/office/drawing/2014/main" val="2525415840"/>
                    </a:ext>
                  </a:extLst>
                </a:gridCol>
                <a:gridCol w="10318041">
                  <a:extLst>
                    <a:ext uri="{9D8B030D-6E8A-4147-A177-3AD203B41FA5}">
                      <a16:colId xmlns:a16="http://schemas.microsoft.com/office/drawing/2014/main" val="2336919223"/>
                    </a:ext>
                  </a:extLst>
                </a:gridCol>
              </a:tblGrid>
              <a:tr h="1019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[1]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A. F. Miranda, "NVIDIA Developer Blog," nvidia, 19 December 2019. [Online]. Available: https://devblogs.nvidia.com/how-to-build-domain-specific-automatic-speech-recognition-models-on-gpus/​. [Accessed 26 January 2020].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77245604"/>
                  </a:ext>
                </a:extLst>
              </a:tr>
              <a:tr h="16134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[2]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W. Manamperi, "Sinhala Speech Recognition for Interactive Voice Response Systems Accessed Through Mobile Phones," University of Moratuwa, May 2018. [Online]. Available: https://www.researchgate.net/publication/327517552_Sinhala_Speech_Recognition_for_Interactive_Voice_Response_Systems_Accessed_Through_Mobile_Phones​. [Accessed 20 January 2020].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3779617"/>
                  </a:ext>
                </a:extLst>
              </a:tr>
              <a:tr h="131625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[3]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S. Palihakkara, "semanticscholar," University of Moratuwa, 2013. [Online]. Available: https://pdfs.semanticscholar.org/ec7d/90a15b08aee7d66d902e95c86824c2544a12.pdf?_ga=2.116270148.334219768.1580010100-1805892879.1580010100. [Accessed 15 January 2020].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832956747"/>
                  </a:ext>
                </a:extLst>
              </a:tr>
              <a:tr h="99073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[4]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C. Segura, "researchgate," Telefónica I+D, May 2018. [Online]. Available: https://www.researchgate.net/publication/327426302_Chatbol_a_chatbot_for_the_Spanish_La_Liga. [Accessed January 2020].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1592649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4A8F9F6F-46E3-4050-B217-8A1F8F86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84" y="337794"/>
            <a:ext cx="10396330" cy="1371600"/>
          </a:xfrm>
        </p:spPr>
        <p:txBody>
          <a:bodyPr/>
          <a:lstStyle/>
          <a:p>
            <a:r>
              <a:rPr lang="en-US"/>
              <a:t>References</a:t>
            </a:r>
            <a:br>
              <a:rPr lang="en-US"/>
            </a:b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1C1FC-77F1-9E47-8B65-47BE94536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C9B4-3C8D-F44B-AFA9-E9846035DDB3}" type="datetime1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46821-123C-7E4A-9A58-B1019E04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B7E8F-542D-1647-A250-D0AE735D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1EB74-7CBA-0A4B-84EE-A54BCAAE6D40}"/>
              </a:ext>
            </a:extLst>
          </p:cNvPr>
          <p:cNvSpPr/>
          <p:nvPr/>
        </p:nvSpPr>
        <p:spPr>
          <a:xfrm>
            <a:off x="9350213" y="0"/>
            <a:ext cx="2497798" cy="4964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ea typeface="+mn-lt"/>
              <a:cs typeface="+mn-lt"/>
            </a:endParaRPr>
          </a:p>
          <a:p>
            <a:pPr algn="l">
              <a:spcAft>
                <a:spcPts val="600"/>
              </a:spcAft>
            </a:pP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7639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7BD8A09-DACF-410E-B55F-C1ECEACD24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5056021"/>
              </p:ext>
            </p:extLst>
          </p:nvPr>
        </p:nvGraphicFramePr>
        <p:xfrm>
          <a:off x="587828" y="1001486"/>
          <a:ext cx="10848222" cy="437890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76249">
                  <a:extLst>
                    <a:ext uri="{9D8B030D-6E8A-4147-A177-3AD203B41FA5}">
                      <a16:colId xmlns:a16="http://schemas.microsoft.com/office/drawing/2014/main" val="245955468"/>
                    </a:ext>
                  </a:extLst>
                </a:gridCol>
                <a:gridCol w="10371973">
                  <a:extLst>
                    <a:ext uri="{9D8B030D-6E8A-4147-A177-3AD203B41FA5}">
                      <a16:colId xmlns:a16="http://schemas.microsoft.com/office/drawing/2014/main" val="3247973279"/>
                    </a:ext>
                  </a:extLst>
                </a:gridCol>
              </a:tblGrid>
              <a:tr h="10947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[5] </a:t>
                      </a:r>
                      <a:endParaRPr lang="en-US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M. </a:t>
                      </a:r>
                      <a:r>
                        <a:rPr lang="en-US" dirty="0" err="1">
                          <a:effectLst/>
                        </a:rPr>
                        <a:t>sarma</a:t>
                      </a:r>
                      <a:r>
                        <a:rPr lang="en-US" dirty="0">
                          <a:effectLst/>
                        </a:rPr>
                        <a:t>, "</a:t>
                      </a:r>
                      <a:r>
                        <a:rPr lang="en-US" dirty="0" err="1">
                          <a:effectLst/>
                        </a:rPr>
                        <a:t>academia.edu</a:t>
                      </a:r>
                      <a:r>
                        <a:rPr lang="en-US" dirty="0">
                          <a:effectLst/>
                        </a:rPr>
                        <a:t>," Ramaiah University, December 2018. [Online]. Available: https://</a:t>
                      </a:r>
                      <a:r>
                        <a:rPr lang="en-US" dirty="0" err="1">
                          <a:effectLst/>
                        </a:rPr>
                        <a:t>www.academia.edu</a:t>
                      </a:r>
                      <a:r>
                        <a:rPr lang="en-US" dirty="0">
                          <a:effectLst/>
                        </a:rPr>
                        <a:t>/39258471/</a:t>
                      </a:r>
                      <a:r>
                        <a:rPr lang="en-US" dirty="0" err="1">
                          <a:effectLst/>
                        </a:rPr>
                        <a:t>Diabot_A_Predictive_Medical_Chatbot_using_Ensemble_Learning</a:t>
                      </a:r>
                      <a:r>
                        <a:rPr lang="en-US" dirty="0">
                          <a:effectLst/>
                        </a:rPr>
                        <a:t>. [Accessed January 2020].</a:t>
                      </a:r>
                      <a:endParaRPr lang="en-US" dirty="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01712921"/>
                  </a:ext>
                </a:extLst>
              </a:tr>
              <a:tr h="109472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[6]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N. d. Silva, "arxiv," 13 January 2020. [Online]. Available: https://arxiv.org/pdf/1906.02358.pdf. [Accessed 26 January 2020].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79225469"/>
                  </a:ext>
                </a:extLst>
              </a:tr>
              <a:tr h="109472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[7]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G. Leeming, "US National Library of Medicine," University of Manchester, 24 July 2019. [Online]. Available: https://www.ncbi.nlm.nih.gov/pmc/articles/PMC6668357/. [Accessed 25 January 2020].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130407601"/>
                  </a:ext>
                </a:extLst>
              </a:tr>
              <a:tr h="109472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[8]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Y. LeCun, "Stanford Vision and Learning Lab," Stanford Vision and Learning Lab, November 1998. [Online]. Available: http://vision.stanford.edu/cs598_spring07/papers/Lecun98.pdf. [Accessed January 2020].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427126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5408CA-F558-C240-B3ED-0040B5A0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B298-3829-774A-8222-26D6CEC26F08}" type="datetime1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5E3BE-151E-404B-979C-9B838137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55FED-9218-E246-8FCE-77C2CC3A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5BE2F-8A9E-9040-9FB5-9D0A830DC0F9}"/>
              </a:ext>
            </a:extLst>
          </p:cNvPr>
          <p:cNvSpPr/>
          <p:nvPr/>
        </p:nvSpPr>
        <p:spPr>
          <a:xfrm>
            <a:off x="9378967" y="0"/>
            <a:ext cx="2469044" cy="467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ea typeface="+mn-lt"/>
              <a:cs typeface="+mn-lt"/>
            </a:endParaRPr>
          </a:p>
          <a:p>
            <a:pPr algn="l">
              <a:spcAft>
                <a:spcPts val="600"/>
              </a:spcAft>
            </a:pP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35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DD43-C8D0-4EE5-B1E1-8390E6C8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426902"/>
          </a:xfrm>
        </p:spPr>
        <p:txBody>
          <a:bodyPr>
            <a:norm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You..</a:t>
            </a:r>
            <a:br>
              <a:rPr lang="en-US" sz="96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960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Graphic 3" descr="Ribbon">
            <a:extLst>
              <a:ext uri="{FF2B5EF4-FFF2-40B4-BE49-F238E27FC236}">
                <a16:creationId xmlns:a16="http://schemas.microsoft.com/office/drawing/2014/main" id="{11552CF5-0118-784A-A203-0BB39BA3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363" y="3671449"/>
            <a:ext cx="1659924" cy="165992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6F527-92AB-3641-883C-99E16301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33952-7089-9F41-92A7-BF8CCE309C1E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F7739-31F2-1147-9A6C-FD9065E1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B7D1B-B486-5843-8628-539C1355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3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ABE2-4768-8D46-B84B-F7240ABF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642594"/>
            <a:ext cx="9589008" cy="1371600"/>
          </a:xfrm>
        </p:spPr>
        <p:txBody>
          <a:bodyPr/>
          <a:lstStyle/>
          <a:p>
            <a:r>
              <a:rPr lang="en-LK"/>
              <a:t>Member Information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A33E6C-8A31-E34F-B269-36E1F3FFA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576405"/>
              </p:ext>
            </p:extLst>
          </p:nvPr>
        </p:nvGraphicFramePr>
        <p:xfrm>
          <a:off x="698967" y="1963420"/>
          <a:ext cx="10674096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9226">
                  <a:extLst>
                    <a:ext uri="{9D8B030D-6E8A-4147-A177-3AD203B41FA5}">
                      <a16:colId xmlns:a16="http://schemas.microsoft.com/office/drawing/2014/main" val="3230567663"/>
                    </a:ext>
                  </a:extLst>
                </a:gridCol>
                <a:gridCol w="2638097">
                  <a:extLst>
                    <a:ext uri="{9D8B030D-6E8A-4147-A177-3AD203B41FA5}">
                      <a16:colId xmlns:a16="http://schemas.microsoft.com/office/drawing/2014/main" val="2080382457"/>
                    </a:ext>
                  </a:extLst>
                </a:gridCol>
                <a:gridCol w="1534510">
                  <a:extLst>
                    <a:ext uri="{9D8B030D-6E8A-4147-A177-3AD203B41FA5}">
                      <a16:colId xmlns:a16="http://schemas.microsoft.com/office/drawing/2014/main" val="2381980019"/>
                    </a:ext>
                  </a:extLst>
                </a:gridCol>
                <a:gridCol w="4972263">
                  <a:extLst>
                    <a:ext uri="{9D8B030D-6E8A-4147-A177-3AD203B41FA5}">
                      <a16:colId xmlns:a16="http://schemas.microsoft.com/office/drawing/2014/main" val="769350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LK" sz="2000"/>
                        <a:t>Student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sz="2000"/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sz="200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Specialization</a:t>
                      </a:r>
                      <a:endParaRPr lang="en-LK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LK" sz="2000"/>
                        <a:t>IT16234062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sz="2000"/>
                        <a:t>Rajapakshe D.D.S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sz="2000"/>
                        <a:t>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BSc (Hons) in Information Technology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Specialising in </a:t>
                      </a:r>
                      <a:r>
                        <a:rPr lang="en-GB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9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LK" sz="2000"/>
                        <a:t>IT17029278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U.L.N.P. Uswatte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sz="200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BSc (Hons) in Information Technology</a:t>
                      </a:r>
                    </a:p>
                    <a:p>
                      <a:r>
                        <a:rPr lang="en-GB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Specialising in </a:t>
                      </a:r>
                      <a:r>
                        <a:rPr lang="en-GB" sz="20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23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LK" sz="2000"/>
                        <a:t>IT17255820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Kudawithana K.N.B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sz="200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BSc (Hons) in Information Technology</a:t>
                      </a:r>
                    </a:p>
                    <a:p>
                      <a:r>
                        <a:rPr lang="en-GB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Specialising in </a:t>
                      </a:r>
                      <a:r>
                        <a:rPr lang="en-GB" sz="20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64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LK" sz="2000"/>
                        <a:t>IT17043656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sz="2000"/>
                        <a:t>Nishshanka N.A.B.D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 sz="200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BSc (Hons) in Information Technology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Specialising in </a:t>
                      </a:r>
                      <a:r>
                        <a:rPr lang="en-GB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62174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DC1D237-C9F4-8741-88E1-43DCB4AC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7" y="921521"/>
            <a:ext cx="735665" cy="81374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F12EBD-2893-E842-BD5A-138EE996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642E9-6316-E846-82DA-F8551291E08F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26159-3B71-FF4C-9EAE-21B2F6BB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63063-6A73-3A4E-A931-166F7907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1F8B-DBA4-4E47-904A-5A257790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41" y="653104"/>
            <a:ext cx="10473559" cy="923447"/>
          </a:xfrm>
        </p:spPr>
        <p:txBody>
          <a:bodyPr anchor="ctr">
            <a:normAutofit/>
          </a:bodyPr>
          <a:lstStyle/>
          <a:p>
            <a:r>
              <a:rPr lang="en-LK" dirty="0"/>
              <a:t>Introduction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F8F7E70-E14B-4574-AD9D-1825D2D14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49" y="2560320"/>
            <a:ext cx="10473559" cy="3000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Through this Sinhala conversational mobile application, mainly patients can make appointments for </a:t>
            </a:r>
            <a:r>
              <a:rPr lang="en-GB" sz="2800"/>
              <a:t>e-channelling</a:t>
            </a:r>
            <a:r>
              <a:rPr lang="en-GB" sz="2800" dirty="0"/>
              <a:t> and get information about User, Doctor, Channel, Hospital and Appointment details.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3DAF3-8170-C547-8AA5-EE64814A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C0613-3C64-4645-B841-5C88DA903D16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3861D-A575-EE4D-9060-DB594E5B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508A4-09C4-4E4C-AC77-255C8439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DE7EAF-052F-8A49-80BC-22CA18672357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D.D.S Rajapakshe</a:t>
            </a:r>
            <a:endParaRPr lang="en-L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9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486965C-8CC6-438A-BDCB-2B1AF0A10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77550"/>
              </p:ext>
            </p:extLst>
          </p:nvPr>
        </p:nvGraphicFramePr>
        <p:xfrm>
          <a:off x="651641" y="627018"/>
          <a:ext cx="10888718" cy="568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7FF6992-378B-A049-A171-CBDE505FEA4C}"/>
              </a:ext>
            </a:extLst>
          </p:cNvPr>
          <p:cNvSpPr/>
          <p:nvPr/>
        </p:nvSpPr>
        <p:spPr>
          <a:xfrm>
            <a:off x="651641" y="548640"/>
            <a:ext cx="10175965" cy="849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2483F-886A-BE44-875F-6729431D62A2}"/>
              </a:ext>
            </a:extLst>
          </p:cNvPr>
          <p:cNvSpPr/>
          <p:nvPr/>
        </p:nvSpPr>
        <p:spPr>
          <a:xfrm>
            <a:off x="651641" y="3429000"/>
            <a:ext cx="10175965" cy="849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GB" sz="3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Solution :</a:t>
            </a:r>
            <a:endParaRPr lang="en-GB" sz="32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C185A4-C831-AB41-AFA3-00DF07BE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A702-25C7-8241-8E47-537BC3107EA8}" type="datetime1">
              <a:rPr lang="en-US" smtClean="0"/>
              <a:t>2/16/20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8D8E228-EAE8-1C4C-851C-9A8AD2AD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3AF4A0-AFD7-2D4B-8B9C-C95425E16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B0211-11C3-3141-B9E4-9B4D91D90E8D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D.D.S Rajapakshe</a:t>
            </a:r>
            <a:endParaRPr lang="en-L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2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457F-77A4-854C-BF4C-8F5E052B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55657"/>
            <a:ext cx="10058400" cy="807383"/>
          </a:xfrm>
        </p:spPr>
        <p:txBody>
          <a:bodyPr anchor="ctr">
            <a:normAutofit/>
          </a:bodyPr>
          <a:lstStyle/>
          <a:p>
            <a:r>
              <a:rPr lang="en-US" dirty="0"/>
              <a:t>Outcome</a:t>
            </a:r>
            <a:endParaRPr lang="en-L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7AF4046-35F6-482C-956A-3B13F8B3E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282688"/>
              </p:ext>
            </p:extLst>
          </p:nvPr>
        </p:nvGraphicFramePr>
        <p:xfrm>
          <a:off x="1066800" y="1489165"/>
          <a:ext cx="10271760" cy="4739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B89F-C418-6547-8552-3FE66C71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A518-0EF3-6B42-8CF5-81C4D3000D7B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78724-F37E-6A4E-963F-CD8077FAD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114DF-96BD-034B-AD29-72579AB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AA78D-95FF-EC4D-8D71-05369A8B9ABC}"/>
              </a:ext>
            </a:extLst>
          </p:cNvPr>
          <p:cNvSpPr/>
          <p:nvPr/>
        </p:nvSpPr>
        <p:spPr>
          <a:xfrm>
            <a:off x="9666514" y="0"/>
            <a:ext cx="2181497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D.D.S Rajapakshe</a:t>
            </a:r>
            <a:endParaRPr lang="en-LK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3A40F-9111-074D-84D2-9DE823D9306A}"/>
              </a:ext>
            </a:extLst>
          </p:cNvPr>
          <p:cNvSpPr/>
          <p:nvPr/>
        </p:nvSpPr>
        <p:spPr>
          <a:xfrm>
            <a:off x="1066801" y="5669280"/>
            <a:ext cx="1005840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L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8"/>
              </a:rPr>
              <a:t>Story bode</a:t>
            </a:r>
            <a:endParaRPr lang="en-L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CC52-2EB1-D449-B885-C0A1491F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78" y="667308"/>
            <a:ext cx="10058400" cy="102556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LK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4A28-BDDD-1C44-8A26-FA244CA24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133" y="1852091"/>
            <a:ext cx="10925747" cy="3451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GB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Doctor Appointment Management System for medical domain in Sinhala user(ADAMS).</a:t>
            </a:r>
            <a:endParaRPr lang="en-LK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139D9-6305-234C-8787-B6821B37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04C0-3643-314E-91B0-31923F9BFCF4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95659-8F8B-BB44-9FE2-8205DBB8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2020-175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490C4-7A58-CD4E-B1F4-F338EA67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EE1E1C-09E4-B343-945A-734EF5AA5A10}"/>
              </a:ext>
            </a:extLst>
          </p:cNvPr>
          <p:cNvSpPr/>
          <p:nvPr/>
        </p:nvSpPr>
        <p:spPr>
          <a:xfrm>
            <a:off x="9567698" y="58655"/>
            <a:ext cx="2355668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D.D.S Rajapakshe</a:t>
            </a:r>
          </a:p>
        </p:txBody>
      </p:sp>
    </p:spTree>
    <p:extLst>
      <p:ext uri="{BB962C8B-B14F-4D97-AF65-F5344CB8AC3E}">
        <p14:creationId xmlns:p14="http://schemas.microsoft.com/office/powerpoint/2010/main" val="203771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053B-FCC5-FF46-89E8-DC41D476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5" y="791060"/>
            <a:ext cx="10547131" cy="60539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Sub Objective</a:t>
            </a:r>
            <a:endParaRPr lang="en-LK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DA7E364-372B-444E-B839-1A5A4CB33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271420"/>
              </p:ext>
            </p:extLst>
          </p:nvPr>
        </p:nvGraphicFramePr>
        <p:xfrm>
          <a:off x="538485" y="2075464"/>
          <a:ext cx="11214538" cy="4782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E307B218-5A84-DD43-861D-C3C26D098962}"/>
              </a:ext>
            </a:extLst>
          </p:cNvPr>
          <p:cNvSpPr/>
          <p:nvPr/>
        </p:nvSpPr>
        <p:spPr>
          <a:xfrm>
            <a:off x="580209" y="2185701"/>
            <a:ext cx="536028" cy="52551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1D4D4D-8F68-E246-8C3E-21C439BD1C60}"/>
              </a:ext>
            </a:extLst>
          </p:cNvPr>
          <p:cNvSpPr/>
          <p:nvPr/>
        </p:nvSpPr>
        <p:spPr>
          <a:xfrm>
            <a:off x="3299052" y="2184936"/>
            <a:ext cx="536028" cy="52551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7A7E4D-D69E-E441-BD23-8A600FAD3775}"/>
              </a:ext>
            </a:extLst>
          </p:cNvPr>
          <p:cNvSpPr/>
          <p:nvPr/>
        </p:nvSpPr>
        <p:spPr>
          <a:xfrm>
            <a:off x="6146837" y="2207023"/>
            <a:ext cx="536028" cy="52551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F06D3A-A1B7-F04B-91E4-6EE73D9A938E}"/>
              </a:ext>
            </a:extLst>
          </p:cNvPr>
          <p:cNvSpPr/>
          <p:nvPr/>
        </p:nvSpPr>
        <p:spPr>
          <a:xfrm>
            <a:off x="9006566" y="2210825"/>
            <a:ext cx="536028" cy="52551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E9EA0-856A-D246-9A93-B91CD95DB73D}"/>
              </a:ext>
            </a:extLst>
          </p:cNvPr>
          <p:cNvSpPr/>
          <p:nvPr/>
        </p:nvSpPr>
        <p:spPr>
          <a:xfrm>
            <a:off x="1174278" y="2190266"/>
            <a:ext cx="1908493" cy="5163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LK" sz="1400" dirty="0">
                <a:solidFill>
                  <a:schemeClr val="tx1"/>
                </a:solidFill>
              </a:rPr>
              <a:t>D.D.S Rajapakshe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5B7E9FE-71C1-714B-B0A3-C5D0DDBA8361}"/>
              </a:ext>
            </a:extLst>
          </p:cNvPr>
          <p:cNvSpPr/>
          <p:nvPr/>
        </p:nvSpPr>
        <p:spPr>
          <a:xfrm>
            <a:off x="3903816" y="2207022"/>
            <a:ext cx="1908493" cy="5163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GB" sz="1400"/>
              <a:t>Kudawithana K.N.B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5907E38-869E-2344-BC12-B6712E3178A5}"/>
              </a:ext>
            </a:extLst>
          </p:cNvPr>
          <p:cNvSpPr/>
          <p:nvPr/>
        </p:nvSpPr>
        <p:spPr>
          <a:xfrm>
            <a:off x="6747694" y="2195597"/>
            <a:ext cx="1908493" cy="5163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1400"/>
              <a:t>U.L.N.P. Uswatte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F619477-ABF8-9341-B6B0-A9C1E60CC3F3}"/>
              </a:ext>
            </a:extLst>
          </p:cNvPr>
          <p:cNvSpPr/>
          <p:nvPr/>
        </p:nvSpPr>
        <p:spPr>
          <a:xfrm>
            <a:off x="9618984" y="2184937"/>
            <a:ext cx="1908493" cy="5163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LK" sz="1400"/>
              <a:t>Nishshanka N.A.B.D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226-D366-414D-8212-26BE22980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CC62-B230-5D4F-BD08-8EAB134E948B}" type="datetime1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8CEB-E99A-7949-A398-A7006411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2020-175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1A3955-6D28-2742-B3DE-63A116E6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310E11-A62B-4B4E-8ADF-43393F19E4BB}"/>
              </a:ext>
            </a:extLst>
          </p:cNvPr>
          <p:cNvSpPr/>
          <p:nvPr/>
        </p:nvSpPr>
        <p:spPr>
          <a:xfrm>
            <a:off x="9512114" y="28801"/>
            <a:ext cx="2366554" cy="352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D.D.S Rajapakshe</a:t>
            </a:r>
          </a:p>
        </p:txBody>
      </p:sp>
    </p:spTree>
    <p:extLst>
      <p:ext uri="{BB962C8B-B14F-4D97-AF65-F5344CB8AC3E}">
        <p14:creationId xmlns:p14="http://schemas.microsoft.com/office/powerpoint/2010/main" val="4263081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>
    <a:spDef>
      <a:spPr>
        <a:solidFill>
          <a:schemeClr val="tx1"/>
        </a:solidFill>
      </a:spPr>
      <a:bodyPr rtlCol="0" anchor="ctr"/>
      <a:lstStyle>
        <a:defPPr algn="l">
          <a:spcAft>
            <a:spcPts val="600"/>
          </a:spcAft>
          <a:defRPr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VE.pptx" id="{928531FE-40B6-4895-993A-83D26AA1E005}" vid="{C99C5ABD-1620-4AD2-A38C-62625556F3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1976</Words>
  <Application>Microsoft Macintosh PowerPoint</Application>
  <PresentationFormat>Widescreen</PresentationFormat>
  <Paragraphs>401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Bahnschrift</vt:lpstr>
      <vt:lpstr>Bahnschrift Light</vt:lpstr>
      <vt:lpstr>Calibri</vt:lpstr>
      <vt:lpstr>Century Gothic</vt:lpstr>
      <vt:lpstr>Garamond</vt:lpstr>
      <vt:lpstr>Times New Roman</vt:lpstr>
      <vt:lpstr>Wingdings</vt:lpstr>
      <vt:lpstr>SavonVTI</vt:lpstr>
      <vt:lpstr>PowerPoint Presentation</vt:lpstr>
      <vt:lpstr>CONTENT</vt:lpstr>
      <vt:lpstr>PowerPoint Presentation</vt:lpstr>
      <vt:lpstr>Member Information</vt:lpstr>
      <vt:lpstr>Introduction</vt:lpstr>
      <vt:lpstr>PowerPoint Presentation</vt:lpstr>
      <vt:lpstr>Outcome</vt:lpstr>
      <vt:lpstr>Objective</vt:lpstr>
      <vt:lpstr>Sub Objective</vt:lpstr>
      <vt:lpstr>Work Breakdown Structure</vt:lpstr>
      <vt:lpstr>System Overview Diagram </vt:lpstr>
      <vt:lpstr>PowerPoint Presentation</vt:lpstr>
      <vt:lpstr>1.1 Methodology</vt:lpstr>
      <vt:lpstr>Algorithm</vt:lpstr>
      <vt:lpstr>1.1) Overview Diagram </vt:lpstr>
      <vt:lpstr>1.2) Research Gap</vt:lpstr>
      <vt:lpstr>2. Natural Language Process</vt:lpstr>
      <vt:lpstr>2.1) Overview Diagram (NLP)</vt:lpstr>
      <vt:lpstr>2.2) Methodology</vt:lpstr>
      <vt:lpstr>2.3) Research Gap</vt:lpstr>
      <vt:lpstr>PowerPoint Presentation</vt:lpstr>
      <vt:lpstr>PowerPoint Presentation</vt:lpstr>
      <vt:lpstr>3.2) Methodology</vt:lpstr>
      <vt:lpstr>3.3) Research Gap</vt:lpstr>
      <vt:lpstr>4. Connecting an NLU into Rasa framework</vt:lpstr>
      <vt:lpstr>4.1) Overview Diagram</vt:lpstr>
      <vt:lpstr>4.2) Methodology</vt:lpstr>
      <vt:lpstr>4.3) Research Gap </vt:lpstr>
      <vt:lpstr>Technologies to be used</vt:lpstr>
      <vt:lpstr>Business Model</vt:lpstr>
      <vt:lpstr>Budget</vt:lpstr>
      <vt:lpstr>References </vt:lpstr>
      <vt:lpstr>PowerPoint Presentation</vt:lpstr>
      <vt:lpstr>Thank You..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2020-01-27T15:42:22Z</dcterms:created>
  <dcterms:modified xsi:type="dcterms:W3CDTF">2020-02-16T16:22:35Z</dcterms:modified>
</cp:coreProperties>
</file>